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handoutMasterIdLst>
    <p:handoutMasterId r:id="rId28"/>
  </p:handoutMasterIdLst>
  <p:sldIdLst>
    <p:sldId id="322" r:id="rId5"/>
    <p:sldId id="321" r:id="rId6"/>
    <p:sldId id="323" r:id="rId7"/>
    <p:sldId id="320" r:id="rId8"/>
    <p:sldId id="324" r:id="rId9"/>
    <p:sldId id="319" r:id="rId10"/>
    <p:sldId id="317" r:id="rId11"/>
    <p:sldId id="325" r:id="rId12"/>
    <p:sldId id="326" r:id="rId13"/>
    <p:sldId id="330" r:id="rId14"/>
    <p:sldId id="316" r:id="rId15"/>
    <p:sldId id="327" r:id="rId16"/>
    <p:sldId id="328" r:id="rId17"/>
    <p:sldId id="329" r:id="rId18"/>
    <p:sldId id="331" r:id="rId19"/>
    <p:sldId id="332" r:id="rId20"/>
    <p:sldId id="334" r:id="rId21"/>
    <p:sldId id="333" r:id="rId22"/>
    <p:sldId id="314" r:id="rId23"/>
    <p:sldId id="335" r:id="rId24"/>
    <p:sldId id="336" r:id="rId25"/>
    <p:sldId id="31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B8BF"/>
    <a:srgbClr val="5869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391547-ABA8-4204-9486-514ACEB407DF}" v="65" dt="2025-03-20T12:15:08.115"/>
  </p1510:revLst>
</p1510:revInfo>
</file>

<file path=ppt/tableStyles.xml><?xml version="1.0" encoding="utf-8"?>
<a:tblStyleLst xmlns:a="http://schemas.openxmlformats.org/drawingml/2006/main" def="{0E3FDE45-AF77-4B5C-9715-49D594BDF05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7" autoAdjust="0"/>
    <p:restoredTop sz="92036" autoAdjust="0"/>
  </p:normalViewPr>
  <p:slideViewPr>
    <p:cSldViewPr snapToGrid="0">
      <p:cViewPr varScale="1">
        <p:scale>
          <a:sx n="93" d="100"/>
          <a:sy n="93" d="100"/>
        </p:scale>
        <p:origin x="1252" y="284"/>
      </p:cViewPr>
      <p:guideLst/>
    </p:cSldViewPr>
  </p:slideViewPr>
  <p:outlineViewPr>
    <p:cViewPr>
      <p:scale>
        <a:sx n="33" d="100"/>
        <a:sy n="33" d="100"/>
      </p:scale>
      <p:origin x="0" y="-7776"/>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3480" y="55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1A50702-3C68-4B14-B819-72B57D27F94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F0F4880-E690-44D0-8356-A9E7BDBAB0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E6205E-B305-4B90-9534-3C5E99A0275E}" type="datetimeFigureOut">
              <a:rPr lang="en-US" smtClean="0"/>
              <a:t>3/26/2025</a:t>
            </a:fld>
            <a:endParaRPr lang="en-US" dirty="0"/>
          </a:p>
        </p:txBody>
      </p:sp>
      <p:sp>
        <p:nvSpPr>
          <p:cNvPr id="4" name="Footer Placeholder 3">
            <a:extLst>
              <a:ext uri="{FF2B5EF4-FFF2-40B4-BE49-F238E27FC236}">
                <a16:creationId xmlns:a16="http://schemas.microsoft.com/office/drawing/2014/main" id="{26B4ACF6-39FD-4B08-A7D5-5BFDC37B462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F7C9FD2-2C57-4DE7-8EA4-86DEE80B988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0AC623C-86E0-4A85-83FB-F4A716956FD4}" type="slidenum">
              <a:rPr lang="en-US" smtClean="0"/>
              <a:t>‹#›</a:t>
            </a:fld>
            <a:endParaRPr lang="en-US" dirty="0"/>
          </a:p>
        </p:txBody>
      </p:sp>
    </p:spTree>
    <p:extLst>
      <p:ext uri="{BB962C8B-B14F-4D97-AF65-F5344CB8AC3E}">
        <p14:creationId xmlns:p14="http://schemas.microsoft.com/office/powerpoint/2010/main" val="1693955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3722F1-E430-42A1-A473-1759336AECCE}" type="datetimeFigureOut">
              <a:rPr lang="en-US" smtClean="0"/>
              <a:t>3/26/2025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7D7554-D10C-4E29-B8E6-BB7111FA614F}" type="slidenum">
              <a:rPr lang="en-US" smtClean="0"/>
              <a:t>‹#›</a:t>
            </a:fld>
            <a:endParaRPr lang="en-US" dirty="0"/>
          </a:p>
        </p:txBody>
      </p:sp>
    </p:spTree>
    <p:extLst>
      <p:ext uri="{BB962C8B-B14F-4D97-AF65-F5344CB8AC3E}">
        <p14:creationId xmlns:p14="http://schemas.microsoft.com/office/powerpoint/2010/main" val="3517347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accent2">
            <a:lumMod val="5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B5E70F-EF03-B535-2505-BC971E3BC36D}"/>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Connector 2">
            <a:extLst>
              <a:ext uri="{FF2B5EF4-FFF2-40B4-BE49-F238E27FC236}">
                <a16:creationId xmlns:a16="http://schemas.microsoft.com/office/drawing/2014/main" id="{8794424E-93DD-A404-D05E-EF6030A76D3B}"/>
              </a:ext>
              <a:ext uri="{C183D7F6-B498-43B3-948B-1728B52AA6E4}">
                <adec:decorative xmlns:adec="http://schemas.microsoft.com/office/drawing/2017/decorative" val="1"/>
              </a:ext>
            </a:extLst>
          </p:cNvPr>
          <p:cNvCxnSpPr>
            <a:cxnSpLocks/>
          </p:cNvCxnSpPr>
          <p:nvPr userDrawn="1"/>
        </p:nvCxnSpPr>
        <p:spPr>
          <a:xfrm>
            <a:off x="896628" y="0"/>
            <a:ext cx="0" cy="6858000"/>
          </a:xfrm>
          <a:prstGeom prst="line">
            <a:avLst/>
          </a:prstGeom>
          <a:ln w="1905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03A3B6B-5129-A46A-A20C-5D7BC706C9B1}"/>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24E401A1-8CEE-5E1B-343B-D737433AE63F}"/>
              </a:ext>
            </a:extLst>
          </p:cNvPr>
          <p:cNvSpPr>
            <a:spLocks noGrp="1"/>
          </p:cNvSpPr>
          <p:nvPr>
            <p:ph type="title" hasCustomPrompt="1"/>
          </p:nvPr>
        </p:nvSpPr>
        <p:spPr>
          <a:xfrm>
            <a:off x="1317615" y="690511"/>
            <a:ext cx="5185821" cy="5253089"/>
          </a:xfrm>
        </p:spPr>
        <p:txBody>
          <a:bodyPr anchor="b">
            <a:normAutofit/>
          </a:bodyPr>
          <a:lstStyle>
            <a:lvl1pPr>
              <a:defRPr sz="6000">
                <a:solidFill>
                  <a:schemeClr val="bg1"/>
                </a:solidFill>
              </a:defRPr>
            </a:lvl1pPr>
          </a:lstStyle>
          <a:p>
            <a:r>
              <a:rPr lang="en-US" dirty="0"/>
              <a:t>Click to add title</a:t>
            </a:r>
          </a:p>
        </p:txBody>
      </p:sp>
    </p:spTree>
    <p:extLst>
      <p:ext uri="{BB962C8B-B14F-4D97-AF65-F5344CB8AC3E}">
        <p14:creationId xmlns:p14="http://schemas.microsoft.com/office/powerpoint/2010/main" val="1784555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and Tabl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dirty="0"/>
              <a:t>Click to add title</a:t>
            </a:r>
          </a:p>
        </p:txBody>
      </p:sp>
      <p:sp>
        <p:nvSpPr>
          <p:cNvPr id="12" name="Content Placeholder 7">
            <a:extLst>
              <a:ext uri="{FF2B5EF4-FFF2-40B4-BE49-F238E27FC236}">
                <a16:creationId xmlns:a16="http://schemas.microsoft.com/office/drawing/2014/main" id="{617CE1C3-9892-2E23-986F-80ABB41823D6}"/>
              </a:ext>
            </a:extLst>
          </p:cNvPr>
          <p:cNvSpPr>
            <a:spLocks noGrp="1"/>
          </p:cNvSpPr>
          <p:nvPr>
            <p:ph sz="quarter" idx="11" hasCustomPrompt="1"/>
          </p:nvPr>
        </p:nvSpPr>
        <p:spPr>
          <a:xfrm>
            <a:off x="1468814" y="2057400"/>
            <a:ext cx="3091027" cy="3867538"/>
          </a:xfrm>
        </p:spPr>
        <p:txBody>
          <a:bodyPr lIns="0">
            <a:normAutofit/>
          </a:bodyPr>
          <a:lstStyle>
            <a:lvl1pPr marL="0" indent="0">
              <a:lnSpc>
                <a:spcPct val="100000"/>
              </a:lnSpc>
              <a:spcBef>
                <a:spcPts val="0"/>
              </a:spcBef>
              <a:spcAft>
                <a:spcPts val="1200"/>
              </a:spcAft>
              <a:buNone/>
              <a:defRPr sz="2000"/>
            </a:lvl1pPr>
            <a:lvl2pPr marL="800100" indent="-342900">
              <a:lnSpc>
                <a:spcPct val="100000"/>
              </a:lnSpc>
              <a:spcBef>
                <a:spcPts val="0"/>
              </a:spcBef>
              <a:spcAft>
                <a:spcPts val="1200"/>
              </a:spcAft>
              <a:buFont typeface="Arial" panose="020B0604020202020204" pitchFamily="34" charset="0"/>
              <a:buChar char="•"/>
              <a:defRPr sz="2000"/>
            </a:lvl2pPr>
            <a:lvl3pPr marL="1257300" indent="-342900">
              <a:spcBef>
                <a:spcPts val="0"/>
              </a:spcBef>
              <a:spcAft>
                <a:spcPts val="1200"/>
              </a:spcAft>
              <a:buFont typeface="Arial" panose="020B0604020202020204" pitchFamily="34" charset="0"/>
              <a:buChar char="•"/>
              <a:defRPr sz="2000"/>
            </a:lvl3pPr>
            <a:lvl4pPr marL="1714500" indent="-342900">
              <a:spcBef>
                <a:spcPts val="0"/>
              </a:spcBef>
              <a:spcAft>
                <a:spcPts val="1200"/>
              </a:spcAft>
              <a:buFont typeface="Arial" panose="020B0604020202020204" pitchFamily="34" charset="0"/>
              <a:buChar char="•"/>
              <a:defRPr sz="2000"/>
            </a:lvl4pPr>
            <a:lvl5pPr marL="2171700" indent="-342900">
              <a:spcBef>
                <a:spcPts val="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able Placeholder 13">
            <a:extLst>
              <a:ext uri="{FF2B5EF4-FFF2-40B4-BE49-F238E27FC236}">
                <a16:creationId xmlns:a16="http://schemas.microsoft.com/office/drawing/2014/main" id="{EA708189-1532-1BDD-104F-4D8556146CEE}"/>
              </a:ext>
            </a:extLst>
          </p:cNvPr>
          <p:cNvSpPr>
            <a:spLocks noGrp="1"/>
          </p:cNvSpPr>
          <p:nvPr>
            <p:ph type="tbl" sz="quarter" idx="12"/>
          </p:nvPr>
        </p:nvSpPr>
        <p:spPr>
          <a:xfrm>
            <a:off x="5097463" y="2051976"/>
            <a:ext cx="6180137" cy="3867538"/>
          </a:xfrm>
        </p:spPr>
        <p:txBody>
          <a:bodyPr>
            <a:normAutofit/>
          </a:bodyPr>
          <a:lstStyle>
            <a:lvl1pPr>
              <a:defRPr sz="2000"/>
            </a:lvl1pPr>
          </a:lstStyle>
          <a:p>
            <a:r>
              <a:rPr lang="en-US"/>
              <a:t>Click icon to add table</a:t>
            </a:r>
            <a:endParaRPr lang="en-US" dirty="0"/>
          </a:p>
        </p:txBody>
      </p:sp>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6E0EC71B-95A1-C740-6B1F-F8DF02E2D164}"/>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3409299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2 Content 2">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dirty="0"/>
              <a:t>Click to add title</a:t>
            </a:r>
          </a:p>
        </p:txBody>
      </p:sp>
      <p:sp>
        <p:nvSpPr>
          <p:cNvPr id="8" name="Content Placeholder 7">
            <a:extLst>
              <a:ext uri="{FF2B5EF4-FFF2-40B4-BE49-F238E27FC236}">
                <a16:creationId xmlns:a16="http://schemas.microsoft.com/office/drawing/2014/main" id="{8B0AB10A-3CAB-D4C0-3CB1-401461802BD3}"/>
              </a:ext>
            </a:extLst>
          </p:cNvPr>
          <p:cNvSpPr>
            <a:spLocks noGrp="1"/>
          </p:cNvSpPr>
          <p:nvPr>
            <p:ph sz="quarter" idx="10" hasCustomPrompt="1"/>
          </p:nvPr>
        </p:nvSpPr>
        <p:spPr>
          <a:xfrm>
            <a:off x="1468814" y="2066731"/>
            <a:ext cx="6452876" cy="3867538"/>
          </a:xfrm>
        </p:spPr>
        <p:txBody>
          <a:bodyPr lIns="0">
            <a:normAutofit/>
          </a:bodyPr>
          <a:lstStyle>
            <a:lvl1pPr>
              <a:lnSpc>
                <a:spcPct val="100000"/>
              </a:lnSpc>
              <a:spcAft>
                <a:spcPts val="600"/>
              </a:spcAft>
              <a:defRPr sz="2000"/>
            </a:lvl1pPr>
            <a:lvl2pPr>
              <a:lnSpc>
                <a:spcPct val="100000"/>
              </a:lnSpc>
              <a:spcAft>
                <a:spcPts val="600"/>
              </a:spcAft>
              <a:defRPr sz="2000"/>
            </a:lvl2pPr>
            <a:lvl3pPr>
              <a:lnSpc>
                <a:spcPct val="100000"/>
              </a:lnSpc>
              <a:spcBef>
                <a:spcPts val="1000"/>
              </a:spcBef>
              <a:spcAft>
                <a:spcPts val="600"/>
              </a:spcAft>
              <a:defRPr sz="2000"/>
            </a:lvl3pPr>
            <a:lvl4pPr>
              <a:lnSpc>
                <a:spcPct val="100000"/>
              </a:lnSpc>
              <a:spcAft>
                <a:spcPts val="1200"/>
              </a:spcAft>
              <a:defRPr sz="2000"/>
            </a:lvl4pPr>
            <a:lvl5pP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7">
            <a:extLst>
              <a:ext uri="{FF2B5EF4-FFF2-40B4-BE49-F238E27FC236}">
                <a16:creationId xmlns:a16="http://schemas.microsoft.com/office/drawing/2014/main" id="{7DBA8ADB-B20F-8404-46AB-AF67E25C7C75}"/>
              </a:ext>
            </a:extLst>
          </p:cNvPr>
          <p:cNvSpPr>
            <a:spLocks noGrp="1"/>
          </p:cNvSpPr>
          <p:nvPr>
            <p:ph sz="quarter" idx="11" hasCustomPrompt="1"/>
          </p:nvPr>
        </p:nvSpPr>
        <p:spPr>
          <a:xfrm>
            <a:off x="8169196" y="2066731"/>
            <a:ext cx="3108391" cy="3867538"/>
          </a:xfrm>
        </p:spPr>
        <p:txBody>
          <a:bodyPr lIns="0">
            <a:normAutofit/>
          </a:bodyPr>
          <a:lstStyle>
            <a:lvl1pPr marL="0" indent="0">
              <a:lnSpc>
                <a:spcPct val="100000"/>
              </a:lnSpc>
              <a:spcAft>
                <a:spcPts val="600"/>
              </a:spcAft>
              <a:buNone/>
              <a:defRPr sz="2000"/>
            </a:lvl1pPr>
            <a:lvl2pPr marL="800100" indent="-342900">
              <a:lnSpc>
                <a:spcPct val="100000"/>
              </a:lnSpc>
              <a:spcAft>
                <a:spcPts val="600"/>
              </a:spcAft>
              <a:buFont typeface="Arial" panose="020B0604020202020204" pitchFamily="34" charset="0"/>
              <a:buChar char="•"/>
              <a:defRPr sz="2000"/>
            </a:lvl2pPr>
            <a:lvl3pPr marL="1257300" indent="-342900">
              <a:buFont typeface="Arial" panose="020B0604020202020204" pitchFamily="34" charset="0"/>
              <a:buChar char="•"/>
              <a:defRPr sz="2000"/>
            </a:lvl3pPr>
            <a:lvl4pPr marL="1714500" indent="-342900">
              <a:buFont typeface="Arial" panose="020B0604020202020204" pitchFamily="34" charset="0"/>
              <a:buChar char="•"/>
              <a:defRPr sz="2000"/>
            </a:lvl4pPr>
            <a:lvl5pPr marL="2171700" indent="-342900">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5">
            <a:extLst>
              <a:ext uri="{FF2B5EF4-FFF2-40B4-BE49-F238E27FC236}">
                <a16:creationId xmlns:a16="http://schemas.microsoft.com/office/drawing/2014/main" id="{8814D5F7-E70A-5F97-5C8F-95B9E1B6D492}"/>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852814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abl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dirty="0"/>
              <a:t>Click to add title</a:t>
            </a:r>
          </a:p>
        </p:txBody>
      </p:sp>
      <p:sp>
        <p:nvSpPr>
          <p:cNvPr id="9" name="Table Placeholder 8">
            <a:extLst>
              <a:ext uri="{FF2B5EF4-FFF2-40B4-BE49-F238E27FC236}">
                <a16:creationId xmlns:a16="http://schemas.microsoft.com/office/drawing/2014/main" id="{CB43608F-0A38-CF4A-4B3B-F1212E786FDE}"/>
              </a:ext>
            </a:extLst>
          </p:cNvPr>
          <p:cNvSpPr>
            <a:spLocks noGrp="1"/>
          </p:cNvSpPr>
          <p:nvPr>
            <p:ph type="tbl" sz="quarter" idx="10"/>
          </p:nvPr>
        </p:nvSpPr>
        <p:spPr>
          <a:xfrm>
            <a:off x="1487488" y="2057400"/>
            <a:ext cx="9790112" cy="3886200"/>
          </a:xfrm>
        </p:spPr>
        <p:txBody>
          <a:bodyPr>
            <a:normAutofit/>
          </a:bodyPr>
          <a:lstStyle>
            <a:lvl1pPr>
              <a:defRPr sz="2400"/>
            </a:lvl1pPr>
          </a:lstStyle>
          <a:p>
            <a:r>
              <a:rPr lang="en-US"/>
              <a:t>Click icon to add table</a:t>
            </a:r>
            <a:endParaRPr lang="en-US" dirty="0"/>
          </a:p>
        </p:txBody>
      </p:sp>
      <p:sp>
        <p:nvSpPr>
          <p:cNvPr id="2" name="Slide Number Placeholder 5">
            <a:extLst>
              <a:ext uri="{FF2B5EF4-FFF2-40B4-BE49-F238E27FC236}">
                <a16:creationId xmlns:a16="http://schemas.microsoft.com/office/drawing/2014/main" id="{05DA3688-07D1-82D9-6818-C95E9A69C2F1}"/>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26913572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1">
    <p:bg>
      <p:bgPr>
        <a:solidFill>
          <a:schemeClr val="accent2">
            <a:lumMod val="5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B5E70F-EF03-B535-2505-BC971E3BC36D}"/>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Connector 2">
            <a:extLst>
              <a:ext uri="{FF2B5EF4-FFF2-40B4-BE49-F238E27FC236}">
                <a16:creationId xmlns:a16="http://schemas.microsoft.com/office/drawing/2014/main" id="{8794424E-93DD-A404-D05E-EF6030A76D3B}"/>
              </a:ext>
              <a:ext uri="{C183D7F6-B498-43B3-948B-1728B52AA6E4}">
                <adec:decorative xmlns:adec="http://schemas.microsoft.com/office/drawing/2017/decorative" val="1"/>
              </a:ext>
            </a:extLst>
          </p:cNvPr>
          <p:cNvCxnSpPr>
            <a:cxnSpLocks/>
          </p:cNvCxnSpPr>
          <p:nvPr userDrawn="1"/>
        </p:nvCxnSpPr>
        <p:spPr>
          <a:xfrm>
            <a:off x="896628" y="0"/>
            <a:ext cx="0" cy="6858000"/>
          </a:xfrm>
          <a:prstGeom prst="line">
            <a:avLst/>
          </a:prstGeom>
          <a:ln w="1905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03A3B6B-5129-A46A-A20C-5D7BC706C9B1}"/>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24E401A1-8CEE-5E1B-343B-D737433AE63F}"/>
              </a:ext>
            </a:extLst>
          </p:cNvPr>
          <p:cNvSpPr>
            <a:spLocks noGrp="1"/>
          </p:cNvSpPr>
          <p:nvPr>
            <p:ph type="title" hasCustomPrompt="1"/>
          </p:nvPr>
        </p:nvSpPr>
        <p:spPr>
          <a:xfrm>
            <a:off x="1317614" y="690511"/>
            <a:ext cx="4964671" cy="5253089"/>
          </a:xfrm>
        </p:spPr>
        <p:txBody>
          <a:bodyPr anchor="b">
            <a:normAutofit/>
          </a:bodyPr>
          <a:lstStyle>
            <a:lvl1pPr>
              <a:defRPr sz="6000">
                <a:solidFill>
                  <a:schemeClr val="bg1"/>
                </a:solidFill>
              </a:defRPr>
            </a:lvl1pPr>
          </a:lstStyle>
          <a:p>
            <a:r>
              <a:rPr lang="en-US" dirty="0"/>
              <a:t>Click to add title</a:t>
            </a:r>
          </a:p>
        </p:txBody>
      </p:sp>
      <p:sp>
        <p:nvSpPr>
          <p:cNvPr id="10" name="Content Placeholder 9">
            <a:extLst>
              <a:ext uri="{FF2B5EF4-FFF2-40B4-BE49-F238E27FC236}">
                <a16:creationId xmlns:a16="http://schemas.microsoft.com/office/drawing/2014/main" id="{AD608249-3D60-D3B2-68C5-778D0EA18F2D}"/>
              </a:ext>
            </a:extLst>
          </p:cNvPr>
          <p:cNvSpPr>
            <a:spLocks noGrp="1"/>
          </p:cNvSpPr>
          <p:nvPr>
            <p:ph sz="quarter" idx="10" hasCustomPrompt="1"/>
          </p:nvPr>
        </p:nvSpPr>
        <p:spPr>
          <a:xfrm>
            <a:off x="6282286" y="690465"/>
            <a:ext cx="4784372" cy="5253089"/>
          </a:xfrm>
        </p:spPr>
        <p:txBody>
          <a:bodyPr anchor="ctr">
            <a:normAutofit/>
          </a:bodyPr>
          <a:lstStyle>
            <a:lvl1pPr marL="0" indent="0">
              <a:lnSpc>
                <a:spcPct val="100000"/>
              </a:lnSpc>
              <a:spcBef>
                <a:spcPts val="0"/>
              </a:spcBef>
              <a:spcAft>
                <a:spcPts val="1200"/>
              </a:spcAft>
              <a:buNone/>
              <a:defRPr sz="2000">
                <a:solidFill>
                  <a:schemeClr val="bg1"/>
                </a:solidFill>
              </a:defRPr>
            </a:lvl1pPr>
            <a:lvl2pPr marL="742950" indent="-285750">
              <a:lnSpc>
                <a:spcPct val="100000"/>
              </a:lnSpc>
              <a:spcBef>
                <a:spcPts val="0"/>
              </a:spcBef>
              <a:spcAft>
                <a:spcPts val="1200"/>
              </a:spcAft>
              <a:buFont typeface="Arial" panose="020B0604020202020204" pitchFamily="34" charset="0"/>
              <a:buChar char="•"/>
              <a:defRPr sz="1800">
                <a:solidFill>
                  <a:schemeClr val="bg1"/>
                </a:solidFill>
              </a:defRPr>
            </a:lvl2pPr>
            <a:lvl3pPr marL="1200150" indent="-285750">
              <a:lnSpc>
                <a:spcPct val="100000"/>
              </a:lnSpc>
              <a:spcBef>
                <a:spcPts val="0"/>
              </a:spcBef>
              <a:spcAft>
                <a:spcPts val="1200"/>
              </a:spcAft>
              <a:buFont typeface="Arial" panose="020B0604020202020204" pitchFamily="34" charset="0"/>
              <a:buChar char="•"/>
              <a:defRPr sz="1600">
                <a:solidFill>
                  <a:schemeClr val="bg1"/>
                </a:solidFill>
              </a:defRPr>
            </a:lvl3pPr>
            <a:lvl4pPr marL="1657350" indent="-285750">
              <a:lnSpc>
                <a:spcPct val="100000"/>
              </a:lnSpc>
              <a:spcBef>
                <a:spcPts val="0"/>
              </a:spcBef>
              <a:spcAft>
                <a:spcPts val="1200"/>
              </a:spcAft>
              <a:buFont typeface="Arial" panose="020B0604020202020204" pitchFamily="34" charset="0"/>
              <a:buChar char="•"/>
              <a:defRPr sz="1400">
                <a:solidFill>
                  <a:schemeClr val="bg1"/>
                </a:solidFill>
              </a:defRPr>
            </a:lvl4pPr>
            <a:lvl5pPr marL="2114550" indent="-285750">
              <a:lnSpc>
                <a:spcPct val="100000"/>
              </a:lnSpc>
              <a:spcBef>
                <a:spcPts val="0"/>
              </a:spcBef>
              <a:spcAft>
                <a:spcPts val="1200"/>
              </a:spcAft>
              <a:buFont typeface="Arial" panose="020B0604020202020204" pitchFamily="34" charset="0"/>
              <a:buChar char="•"/>
              <a:defRPr sz="1400">
                <a:solidFill>
                  <a:schemeClr val="bg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3748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1">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55583" y="737115"/>
            <a:ext cx="4640418" cy="5407091"/>
          </a:xfrm>
        </p:spPr>
        <p:txBody>
          <a:bodyPr lIns="0">
            <a:normAutofit/>
          </a:bodyPr>
          <a:lstStyle>
            <a:lvl1pPr>
              <a:defRPr sz="3600"/>
            </a:lvl1pPr>
          </a:lstStyle>
          <a:p>
            <a:r>
              <a:rPr lang="en-US" dirty="0"/>
              <a:t>Click to add title</a:t>
            </a:r>
          </a:p>
        </p:txBody>
      </p:sp>
      <p:sp>
        <p:nvSpPr>
          <p:cNvPr id="2" name="Content Placeholder 7">
            <a:extLst>
              <a:ext uri="{FF2B5EF4-FFF2-40B4-BE49-F238E27FC236}">
                <a16:creationId xmlns:a16="http://schemas.microsoft.com/office/drawing/2014/main" id="{AEA3C42D-C3E7-4F13-63E2-96D7A3B21113}"/>
              </a:ext>
            </a:extLst>
          </p:cNvPr>
          <p:cNvSpPr>
            <a:spLocks noGrp="1"/>
          </p:cNvSpPr>
          <p:nvPr>
            <p:ph sz="quarter" idx="12" hasCustomPrompt="1"/>
          </p:nvPr>
        </p:nvSpPr>
        <p:spPr>
          <a:xfrm>
            <a:off x="6388461" y="737115"/>
            <a:ext cx="4449712" cy="5407091"/>
          </a:xfrm>
        </p:spPr>
        <p:txBody>
          <a:bodyPr lIns="0" tIns="0" rIns="0" bIns="0" anchor="ctr">
            <a:normAutofit/>
          </a:bodyPr>
          <a:lstStyle>
            <a:lvl1pPr marL="228600" indent="-228600">
              <a:lnSpc>
                <a:spcPct val="100000"/>
              </a:lnSpc>
              <a:spcBef>
                <a:spcPts val="0"/>
              </a:spcBef>
              <a:spcAft>
                <a:spcPts val="1200"/>
              </a:spcAft>
              <a:buFont typeface="Arial" panose="020B0604020202020204" pitchFamily="34" charset="0"/>
              <a:buChar char="•"/>
              <a:defRPr sz="2000"/>
            </a:lvl1pPr>
            <a:lvl2pPr marL="685800" indent="-228600">
              <a:lnSpc>
                <a:spcPct val="100000"/>
              </a:lnSpc>
              <a:spcBef>
                <a:spcPts val="0"/>
              </a:spcBef>
              <a:spcAft>
                <a:spcPts val="1200"/>
              </a:spcAft>
              <a:buFont typeface="Arial" panose="020B0604020202020204" pitchFamily="34" charset="0"/>
              <a:buChar char="•"/>
              <a:defRPr sz="2000"/>
            </a:lvl2pPr>
            <a:lvl3pPr marL="1143000" indent="-228600">
              <a:spcBef>
                <a:spcPts val="0"/>
              </a:spcBef>
              <a:spcAft>
                <a:spcPts val="1200"/>
              </a:spcAft>
              <a:buFont typeface="Arial" panose="020B0604020202020204" pitchFamily="34" charset="0"/>
              <a:buChar char="•"/>
              <a:defRPr sz="2000"/>
            </a:lvl3pPr>
            <a:lvl4pPr marL="1600200" indent="-228600">
              <a:spcBef>
                <a:spcPts val="0"/>
              </a:spcBef>
              <a:spcAft>
                <a:spcPts val="1200"/>
              </a:spcAft>
              <a:buFont typeface="Arial" panose="020B0604020202020204" pitchFamily="34" charset="0"/>
              <a:buChar char="•"/>
              <a:defRPr sz="2000"/>
            </a:lvl4pPr>
            <a:lvl5pPr marL="2057400" indent="-228600">
              <a:spcBef>
                <a:spcPts val="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 name="Straight Connector 2">
            <a:extLst>
              <a:ext uri="{FF2B5EF4-FFF2-40B4-BE49-F238E27FC236}">
                <a16:creationId xmlns:a16="http://schemas.microsoft.com/office/drawing/2014/main" id="{45FE61D9-DA99-9DA5-5DD2-C4118066CA63}"/>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E64603E-965E-E3BF-203B-F4D99428203D}"/>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4E9F5D75-1D8F-F695-81F8-4A6D0C678215}"/>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3277245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Picture">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B6B956C-A124-5A7C-EBD4-CBB618B9BC1D}"/>
              </a:ext>
            </a:extLst>
          </p:cNvPr>
          <p:cNvSpPr>
            <a:spLocks noGrp="1"/>
          </p:cNvSpPr>
          <p:nvPr>
            <p:ph type="title" hasCustomPrompt="1"/>
          </p:nvPr>
        </p:nvSpPr>
        <p:spPr>
          <a:xfrm>
            <a:off x="1353827" y="1278294"/>
            <a:ext cx="5000318" cy="4904141"/>
          </a:xfrm>
        </p:spPr>
        <p:txBody>
          <a:bodyPr anchor="b">
            <a:normAutofit/>
          </a:bodyPr>
          <a:lstStyle>
            <a:lvl1pPr>
              <a:defRPr sz="3600"/>
            </a:lvl1pPr>
          </a:lstStyle>
          <a:p>
            <a:r>
              <a:rPr lang="en-US" dirty="0"/>
              <a:t>Click to add title</a:t>
            </a:r>
          </a:p>
        </p:txBody>
      </p:sp>
      <p:sp>
        <p:nvSpPr>
          <p:cNvPr id="12" name="Picture Placeholder 11">
            <a:extLst>
              <a:ext uri="{FF2B5EF4-FFF2-40B4-BE49-F238E27FC236}">
                <a16:creationId xmlns:a16="http://schemas.microsoft.com/office/drawing/2014/main" id="{2B92702B-E14C-886C-445A-349265F37592}"/>
              </a:ext>
            </a:extLst>
          </p:cNvPr>
          <p:cNvSpPr>
            <a:spLocks noGrp="1"/>
          </p:cNvSpPr>
          <p:nvPr>
            <p:ph type="pic" sz="quarter" idx="13"/>
          </p:nvPr>
        </p:nvSpPr>
        <p:spPr>
          <a:xfrm>
            <a:off x="6642169" y="-1"/>
            <a:ext cx="4635426" cy="6857999"/>
          </a:xfrm>
        </p:spPr>
        <p:txBody>
          <a:bodyPr>
            <a:normAutofit/>
          </a:bodyPr>
          <a:lstStyle>
            <a:lvl1pPr marL="0" indent="0" algn="ctr">
              <a:buNone/>
              <a:defRPr sz="2000"/>
            </a:lvl1pPr>
          </a:lstStyle>
          <a:p>
            <a:r>
              <a:rPr lang="en-US"/>
              <a:t>Click icon to add picture</a:t>
            </a:r>
            <a:endParaRPr lang="en-US" dirty="0"/>
          </a:p>
        </p:txBody>
      </p:sp>
      <p:sp>
        <p:nvSpPr>
          <p:cNvPr id="6" name="Rectangle 5">
            <a:extLst>
              <a:ext uri="{FF2B5EF4-FFF2-40B4-BE49-F238E27FC236}">
                <a16:creationId xmlns:a16="http://schemas.microsoft.com/office/drawing/2014/main" id="{49C76C37-CBD2-36CF-1413-53DD1CB4A545}"/>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510D1AAD-E663-5B8E-CE72-64C1DBF19CE0}"/>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EC250190-89C1-EAA3-6C2A-15A60C6754F5}"/>
              </a:ext>
              <a:ext uri="{C183D7F6-B498-43B3-948B-1728B52AA6E4}">
                <adec:decorative xmlns:adec="http://schemas.microsoft.com/office/drawing/2017/decorative" val="1"/>
              </a:ext>
            </a:extLst>
          </p:cNvPr>
          <p:cNvCxnSpPr>
            <a:cxnSpLocks/>
          </p:cNvCxnSpPr>
          <p:nvPr userDrawn="1"/>
        </p:nvCxnSpPr>
        <p:spPr>
          <a:xfrm>
            <a:off x="896628" y="0"/>
            <a:ext cx="0" cy="685800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9029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Subtitle">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B6B956C-A124-5A7C-EBD4-CBB618B9BC1D}"/>
              </a:ext>
            </a:extLst>
          </p:cNvPr>
          <p:cNvSpPr>
            <a:spLocks noGrp="1"/>
          </p:cNvSpPr>
          <p:nvPr>
            <p:ph type="title" hasCustomPrompt="1"/>
          </p:nvPr>
        </p:nvSpPr>
        <p:spPr>
          <a:xfrm>
            <a:off x="1353827" y="3508311"/>
            <a:ext cx="9923770" cy="1438762"/>
          </a:xfrm>
        </p:spPr>
        <p:txBody>
          <a:bodyPr anchor="b">
            <a:normAutofit/>
          </a:bodyPr>
          <a:lstStyle>
            <a:lvl1pPr>
              <a:defRPr sz="3600"/>
            </a:lvl1pPr>
          </a:lstStyle>
          <a:p>
            <a:r>
              <a:rPr lang="en-US" dirty="0"/>
              <a:t>Click to add title</a:t>
            </a:r>
          </a:p>
        </p:txBody>
      </p:sp>
      <p:sp>
        <p:nvSpPr>
          <p:cNvPr id="12" name="Picture Placeholder 11">
            <a:extLst>
              <a:ext uri="{FF2B5EF4-FFF2-40B4-BE49-F238E27FC236}">
                <a16:creationId xmlns:a16="http://schemas.microsoft.com/office/drawing/2014/main" id="{2B92702B-E14C-886C-445A-349265F37592}"/>
              </a:ext>
            </a:extLst>
          </p:cNvPr>
          <p:cNvSpPr>
            <a:spLocks noGrp="1"/>
          </p:cNvSpPr>
          <p:nvPr>
            <p:ph type="pic" sz="quarter" idx="13"/>
          </p:nvPr>
        </p:nvSpPr>
        <p:spPr>
          <a:xfrm>
            <a:off x="915600" y="0"/>
            <a:ext cx="10361995" cy="3429000"/>
          </a:xfrm>
        </p:spPr>
        <p:txBody>
          <a:bodyPr>
            <a:normAutofit/>
          </a:bodyPr>
          <a:lstStyle>
            <a:lvl1pPr marL="0" indent="0" algn="ctr">
              <a:buNone/>
              <a:defRPr sz="2000"/>
            </a:lvl1pPr>
          </a:lstStyle>
          <a:p>
            <a:r>
              <a:rPr lang="en-US"/>
              <a:t>Click icon to add picture</a:t>
            </a:r>
            <a:endParaRPr lang="en-US" dirty="0"/>
          </a:p>
        </p:txBody>
      </p:sp>
      <p:sp>
        <p:nvSpPr>
          <p:cNvPr id="6" name="Rectangle 5">
            <a:extLst>
              <a:ext uri="{FF2B5EF4-FFF2-40B4-BE49-F238E27FC236}">
                <a16:creationId xmlns:a16="http://schemas.microsoft.com/office/drawing/2014/main" id="{49C76C37-CBD2-36CF-1413-53DD1CB4A545}"/>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510D1AAD-E663-5B8E-CE72-64C1DBF19CE0}"/>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EC250190-89C1-EAA3-6C2A-15A60C6754F5}"/>
              </a:ext>
              <a:ext uri="{C183D7F6-B498-43B3-948B-1728B52AA6E4}">
                <adec:decorative xmlns:adec="http://schemas.microsoft.com/office/drawing/2017/decorative" val="1"/>
              </a:ext>
            </a:extLst>
          </p:cNvPr>
          <p:cNvCxnSpPr>
            <a:cxnSpLocks/>
          </p:cNvCxnSpPr>
          <p:nvPr userDrawn="1"/>
        </p:nvCxnSpPr>
        <p:spPr>
          <a:xfrm>
            <a:off x="896628" y="0"/>
            <a:ext cx="0" cy="685800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12">
            <a:extLst>
              <a:ext uri="{FF2B5EF4-FFF2-40B4-BE49-F238E27FC236}">
                <a16:creationId xmlns:a16="http://schemas.microsoft.com/office/drawing/2014/main" id="{D179113D-0374-3934-841E-56AD5AFCF977}"/>
              </a:ext>
            </a:extLst>
          </p:cNvPr>
          <p:cNvSpPr>
            <a:spLocks noGrp="1"/>
          </p:cNvSpPr>
          <p:nvPr>
            <p:ph type="body" sz="quarter" idx="12" hasCustomPrompt="1"/>
          </p:nvPr>
        </p:nvSpPr>
        <p:spPr>
          <a:xfrm>
            <a:off x="1353828" y="5228488"/>
            <a:ext cx="9923770" cy="1368256"/>
          </a:xfrm>
          <a:prstGeom prst="rect">
            <a:avLst/>
          </a:prstGeom>
        </p:spPr>
        <p:txBody>
          <a:bodyPr anchor="t">
            <a:normAutofit/>
          </a:bodyPr>
          <a:lstStyle>
            <a:lvl1pPr marL="0" indent="0" algn="l">
              <a:lnSpc>
                <a:spcPct val="80000"/>
              </a:lnSpc>
              <a:spcBef>
                <a:spcPts val="0"/>
              </a:spcBef>
              <a:buNone/>
              <a:defRPr sz="2000" spc="0" baseline="0">
                <a:solidFill>
                  <a:schemeClr val="tx1"/>
                </a:solidFill>
                <a:latin typeface="+mn-lt"/>
              </a:defRPr>
            </a:lvl1pPr>
          </a:lstStyle>
          <a:p>
            <a:pPr lvl="0"/>
            <a:r>
              <a:rPr lang="en-US" dirty="0"/>
              <a:t>Click to add subtitle</a:t>
            </a:r>
          </a:p>
        </p:txBody>
      </p:sp>
    </p:spTree>
    <p:extLst>
      <p:ext uri="{BB962C8B-B14F-4D97-AF65-F5344CB8AC3E}">
        <p14:creationId xmlns:p14="http://schemas.microsoft.com/office/powerpoint/2010/main" val="3227224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5" y="503852"/>
            <a:ext cx="9150675" cy="1427585"/>
          </a:xfrm>
        </p:spPr>
        <p:txBody>
          <a:bodyPr lIns="0">
            <a:normAutofit/>
          </a:bodyPr>
          <a:lstStyle>
            <a:lvl1pPr>
              <a:defRPr sz="3600"/>
            </a:lvl1pPr>
          </a:lstStyle>
          <a:p>
            <a:r>
              <a:rPr lang="en-US" dirty="0"/>
              <a:t>Click to add title</a:t>
            </a:r>
          </a:p>
        </p:txBody>
      </p:sp>
      <p:sp>
        <p:nvSpPr>
          <p:cNvPr id="2" name="Content Placeholder 7">
            <a:extLst>
              <a:ext uri="{FF2B5EF4-FFF2-40B4-BE49-F238E27FC236}">
                <a16:creationId xmlns:a16="http://schemas.microsoft.com/office/drawing/2014/main" id="{AEA3C42D-C3E7-4F13-63E2-96D7A3B21113}"/>
              </a:ext>
            </a:extLst>
          </p:cNvPr>
          <p:cNvSpPr>
            <a:spLocks noGrp="1"/>
          </p:cNvSpPr>
          <p:nvPr>
            <p:ph sz="quarter" idx="12" hasCustomPrompt="1"/>
          </p:nvPr>
        </p:nvSpPr>
        <p:spPr>
          <a:xfrm>
            <a:off x="1450153" y="2108722"/>
            <a:ext cx="8552264" cy="4119463"/>
          </a:xfrm>
        </p:spPr>
        <p:txBody>
          <a:bodyPr lIns="0" tIns="0" rIns="0" bIns="0">
            <a:normAutofit/>
          </a:bodyPr>
          <a:lstStyle>
            <a:lvl1pPr marL="228600" indent="-228600">
              <a:lnSpc>
                <a:spcPct val="100000"/>
              </a:lnSpc>
              <a:spcBef>
                <a:spcPts val="0"/>
              </a:spcBef>
              <a:spcAft>
                <a:spcPts val="1200"/>
              </a:spcAft>
              <a:buFont typeface="Arial" panose="020B0604020202020204" pitchFamily="34" charset="0"/>
              <a:buChar char="•"/>
              <a:defRPr sz="2000"/>
            </a:lvl1pPr>
            <a:lvl2pPr marL="685800" indent="-228600">
              <a:lnSpc>
                <a:spcPct val="100000"/>
              </a:lnSpc>
              <a:spcBef>
                <a:spcPts val="0"/>
              </a:spcBef>
              <a:spcAft>
                <a:spcPts val="1200"/>
              </a:spcAft>
              <a:buFont typeface="Arial" panose="020B0604020202020204" pitchFamily="34" charset="0"/>
              <a:buChar char="•"/>
              <a:defRPr sz="2000"/>
            </a:lvl2pPr>
            <a:lvl3pPr marL="1143000" indent="-228600">
              <a:spcBef>
                <a:spcPts val="0"/>
              </a:spcBef>
              <a:spcAft>
                <a:spcPts val="1200"/>
              </a:spcAft>
              <a:buFont typeface="Arial" panose="020B0604020202020204" pitchFamily="34" charset="0"/>
              <a:buChar char="•"/>
              <a:defRPr sz="2000"/>
            </a:lvl3pPr>
            <a:lvl4pPr marL="1600200" indent="-228600">
              <a:spcBef>
                <a:spcPts val="0"/>
              </a:spcBef>
              <a:spcAft>
                <a:spcPts val="1200"/>
              </a:spcAft>
              <a:buFont typeface="Arial" panose="020B0604020202020204" pitchFamily="34" charset="0"/>
              <a:buChar char="•"/>
              <a:defRPr sz="2000"/>
            </a:lvl4pPr>
            <a:lvl5pPr marL="2057400" indent="-228600">
              <a:spcBef>
                <a:spcPts val="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 name="Straight Connector 2">
            <a:extLst>
              <a:ext uri="{FF2B5EF4-FFF2-40B4-BE49-F238E27FC236}">
                <a16:creationId xmlns:a16="http://schemas.microsoft.com/office/drawing/2014/main" id="{45FE61D9-DA99-9DA5-5DD2-C4118066CA63}"/>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E64603E-965E-E3BF-203B-F4D99428203D}"/>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5DABAFC1-3E76-DCE6-3A6D-E0020C5BE864}"/>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1373596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6"/>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07175C5-CB2F-2BAC-3704-54DCD1BF043F}"/>
              </a:ext>
            </a:extLst>
          </p:cNvPr>
          <p:cNvSpPr>
            <a:spLocks noGrp="1"/>
          </p:cNvSpPr>
          <p:nvPr>
            <p:ph type="title" hasCustomPrompt="1"/>
          </p:nvPr>
        </p:nvSpPr>
        <p:spPr>
          <a:xfrm>
            <a:off x="1038031" y="1068169"/>
            <a:ext cx="10115939" cy="2681549"/>
          </a:xfrm>
        </p:spPr>
        <p:txBody>
          <a:bodyPr anchor="b"/>
          <a:lstStyle>
            <a:lvl1pPr algn="ctr">
              <a:defRPr>
                <a:solidFill>
                  <a:schemeClr val="bg1"/>
                </a:solidFill>
              </a:defRPr>
            </a:lvl1pPr>
          </a:lstStyle>
          <a:p>
            <a:r>
              <a:rPr lang="en-US" dirty="0"/>
              <a:t>Click to add title</a:t>
            </a:r>
          </a:p>
        </p:txBody>
      </p:sp>
      <p:sp>
        <p:nvSpPr>
          <p:cNvPr id="5" name="Rectangle 4">
            <a:extLst>
              <a:ext uri="{FF2B5EF4-FFF2-40B4-BE49-F238E27FC236}">
                <a16:creationId xmlns:a16="http://schemas.microsoft.com/office/drawing/2014/main" id="{3901905E-33E7-852F-94E3-8E100B3D1E4A}"/>
              </a:ext>
              <a:ext uri="{C183D7F6-B498-43B3-948B-1728B52AA6E4}">
                <adec:decorative xmlns:adec="http://schemas.microsoft.com/office/drawing/2017/decorative" val="1"/>
              </a:ext>
            </a:extLst>
          </p:cNvPr>
          <p:cNvSpPr/>
          <p:nvPr userDrawn="1"/>
        </p:nvSpPr>
        <p:spPr>
          <a:xfrm>
            <a:off x="914400" y="914400"/>
            <a:ext cx="10363200" cy="5029200"/>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B7799F7-CBB1-9649-7D06-F7EEFD4F0183}"/>
              </a:ext>
              <a:ext uri="{C183D7F6-B498-43B3-948B-1728B52AA6E4}">
                <adec:decorative xmlns:adec="http://schemas.microsoft.com/office/drawing/2017/decorative" val="1"/>
              </a:ext>
            </a:extLst>
          </p:cNvPr>
          <p:cNvSpPr/>
          <p:nvPr userDrawn="1"/>
        </p:nvSpPr>
        <p:spPr>
          <a:xfrm>
            <a:off x="0" y="594360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1AFC5CA-DB29-4B8C-C004-72E4EC761C3B}"/>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2">
            <a:extLst>
              <a:ext uri="{FF2B5EF4-FFF2-40B4-BE49-F238E27FC236}">
                <a16:creationId xmlns:a16="http://schemas.microsoft.com/office/drawing/2014/main" id="{E3CB2D2A-7172-87CE-D493-DAF52D62EBFC}"/>
              </a:ext>
            </a:extLst>
          </p:cNvPr>
          <p:cNvSpPr>
            <a:spLocks noGrp="1"/>
          </p:cNvSpPr>
          <p:nvPr>
            <p:ph type="body" sz="quarter" idx="12" hasCustomPrompt="1"/>
          </p:nvPr>
        </p:nvSpPr>
        <p:spPr>
          <a:xfrm>
            <a:off x="1038031" y="4027047"/>
            <a:ext cx="10115939" cy="1762783"/>
          </a:xfrm>
          <a:prstGeom prst="rect">
            <a:avLst/>
          </a:prstGeom>
        </p:spPr>
        <p:txBody>
          <a:bodyPr anchor="t">
            <a:normAutofit/>
          </a:bodyPr>
          <a:lstStyle>
            <a:lvl1pPr marL="0" indent="0" algn="ctr">
              <a:lnSpc>
                <a:spcPct val="80000"/>
              </a:lnSpc>
              <a:spcBef>
                <a:spcPts val="0"/>
              </a:spcBef>
              <a:buNone/>
              <a:defRPr sz="2000" spc="0" baseline="0">
                <a:solidFill>
                  <a:schemeClr val="bg1"/>
                </a:solidFill>
                <a:latin typeface="+mn-lt"/>
              </a:defRPr>
            </a:lvl1pPr>
          </a:lstStyle>
          <a:p>
            <a:pPr lvl="0"/>
            <a:r>
              <a:rPr lang="en-US" dirty="0"/>
              <a:t>Click to add subtitle</a:t>
            </a:r>
          </a:p>
        </p:txBody>
      </p:sp>
    </p:spTree>
    <p:extLst>
      <p:ext uri="{BB962C8B-B14F-4D97-AF65-F5344CB8AC3E}">
        <p14:creationId xmlns:p14="http://schemas.microsoft.com/office/powerpoint/2010/main" val="2069536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2 Content ">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dirty="0"/>
              <a:t>Click to add title</a:t>
            </a:r>
          </a:p>
        </p:txBody>
      </p:sp>
      <p:sp>
        <p:nvSpPr>
          <p:cNvPr id="2" name="Content Placeholder 7">
            <a:extLst>
              <a:ext uri="{FF2B5EF4-FFF2-40B4-BE49-F238E27FC236}">
                <a16:creationId xmlns:a16="http://schemas.microsoft.com/office/drawing/2014/main" id="{AEA3C42D-C3E7-4F13-63E2-96D7A3B21113}"/>
              </a:ext>
            </a:extLst>
          </p:cNvPr>
          <p:cNvSpPr>
            <a:spLocks noGrp="1"/>
          </p:cNvSpPr>
          <p:nvPr>
            <p:ph sz="quarter" idx="12" hasCustomPrompt="1"/>
          </p:nvPr>
        </p:nvSpPr>
        <p:spPr>
          <a:xfrm>
            <a:off x="1468814" y="2057401"/>
            <a:ext cx="4627186" cy="4119463"/>
          </a:xfrm>
        </p:spPr>
        <p:txBody>
          <a:bodyPr lIns="0">
            <a:normAutofit/>
          </a:bodyPr>
          <a:lstStyle>
            <a:lvl1pPr marL="0" indent="0">
              <a:lnSpc>
                <a:spcPct val="100000"/>
              </a:lnSpc>
              <a:spcBef>
                <a:spcPts val="1000"/>
              </a:spcBef>
              <a:spcAft>
                <a:spcPts val="1200"/>
              </a:spcAft>
              <a:buNone/>
              <a:defRPr sz="2000"/>
            </a:lvl1pPr>
            <a:lvl2pPr marL="228600" indent="-228600">
              <a:lnSpc>
                <a:spcPct val="100000"/>
              </a:lnSpc>
              <a:spcBef>
                <a:spcPts val="0"/>
              </a:spcBef>
              <a:spcAft>
                <a:spcPts val="1200"/>
              </a:spcAft>
              <a:buFont typeface="Arial" panose="020B0604020202020204" pitchFamily="34" charset="0"/>
              <a:buChar char="•"/>
              <a:defRPr sz="2000"/>
            </a:lvl2pPr>
            <a:lvl3pPr marL="685800" indent="-228600">
              <a:spcBef>
                <a:spcPts val="1000"/>
              </a:spcBef>
              <a:spcAft>
                <a:spcPts val="1200"/>
              </a:spcAft>
              <a:buFont typeface="Arial" panose="020B0604020202020204" pitchFamily="34" charset="0"/>
              <a:buChar char="•"/>
              <a:defRPr sz="2000"/>
            </a:lvl3pPr>
            <a:lvl4pPr marL="1143000" indent="-228600">
              <a:spcBef>
                <a:spcPts val="1000"/>
              </a:spcBef>
              <a:spcAft>
                <a:spcPts val="1200"/>
              </a:spcAft>
              <a:buFont typeface="Arial" panose="020B0604020202020204" pitchFamily="34" charset="0"/>
              <a:buChar char="•"/>
              <a:defRPr sz="2000"/>
            </a:lvl4pPr>
            <a:lvl5pPr marL="1600200" indent="-228600">
              <a:spcBef>
                <a:spcPts val="100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7">
            <a:extLst>
              <a:ext uri="{FF2B5EF4-FFF2-40B4-BE49-F238E27FC236}">
                <a16:creationId xmlns:a16="http://schemas.microsoft.com/office/drawing/2014/main" id="{617CE1C3-9892-2E23-986F-80ABB41823D6}"/>
              </a:ext>
            </a:extLst>
          </p:cNvPr>
          <p:cNvSpPr>
            <a:spLocks noGrp="1"/>
          </p:cNvSpPr>
          <p:nvPr>
            <p:ph sz="quarter" idx="11" hasCustomPrompt="1"/>
          </p:nvPr>
        </p:nvSpPr>
        <p:spPr>
          <a:xfrm>
            <a:off x="6668185" y="2057401"/>
            <a:ext cx="4609399" cy="4119463"/>
          </a:xfrm>
        </p:spPr>
        <p:txBody>
          <a:bodyPr lIns="0">
            <a:normAutofit/>
          </a:bodyPr>
          <a:lstStyle>
            <a:lvl1pPr marL="0" indent="0">
              <a:lnSpc>
                <a:spcPct val="100000"/>
              </a:lnSpc>
              <a:spcBef>
                <a:spcPts val="1000"/>
              </a:spcBef>
              <a:spcAft>
                <a:spcPts val="1200"/>
              </a:spcAft>
              <a:buNone/>
              <a:defRPr sz="2000"/>
            </a:lvl1pPr>
            <a:lvl2pPr marL="228600" indent="-228600">
              <a:lnSpc>
                <a:spcPct val="100000"/>
              </a:lnSpc>
              <a:spcBef>
                <a:spcPts val="1000"/>
              </a:spcBef>
              <a:spcAft>
                <a:spcPts val="1200"/>
              </a:spcAft>
              <a:buFont typeface="Arial" panose="020B0604020202020204" pitchFamily="34" charset="0"/>
              <a:buChar char="•"/>
              <a:defRPr sz="2000"/>
            </a:lvl2pPr>
            <a:lvl3pPr marL="685800" indent="-228600">
              <a:spcBef>
                <a:spcPts val="1000"/>
              </a:spcBef>
              <a:spcAft>
                <a:spcPts val="1200"/>
              </a:spcAft>
              <a:buFont typeface="Arial" panose="020B0604020202020204" pitchFamily="34" charset="0"/>
              <a:buChar char="•"/>
              <a:defRPr sz="2000"/>
            </a:lvl3pPr>
            <a:lvl4pPr marL="1143000" indent="-228600">
              <a:spcBef>
                <a:spcPts val="1000"/>
              </a:spcBef>
              <a:spcAft>
                <a:spcPts val="1200"/>
              </a:spcAft>
              <a:buFont typeface="Arial" panose="020B0604020202020204" pitchFamily="34" charset="0"/>
              <a:buChar char="•"/>
              <a:defRPr sz="2000"/>
            </a:lvl4pPr>
            <a:lvl5pPr marL="1600200" indent="-228600">
              <a:spcBef>
                <a:spcPts val="100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1D40DF0B-6602-19D4-3110-4659C28780D5}"/>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2561720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2 Content 3">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dirty="0"/>
              <a:t>Click to add title</a:t>
            </a:r>
          </a:p>
        </p:txBody>
      </p:sp>
      <p:sp>
        <p:nvSpPr>
          <p:cNvPr id="4" name="Content Placeholder 7">
            <a:extLst>
              <a:ext uri="{FF2B5EF4-FFF2-40B4-BE49-F238E27FC236}">
                <a16:creationId xmlns:a16="http://schemas.microsoft.com/office/drawing/2014/main" id="{C355854D-70C0-E6E1-2A0C-284D00A21AEC}"/>
              </a:ext>
            </a:extLst>
          </p:cNvPr>
          <p:cNvSpPr>
            <a:spLocks noGrp="1"/>
          </p:cNvSpPr>
          <p:nvPr>
            <p:ph sz="quarter" idx="12" hasCustomPrompt="1"/>
          </p:nvPr>
        </p:nvSpPr>
        <p:spPr>
          <a:xfrm>
            <a:off x="1468815" y="2057401"/>
            <a:ext cx="3068678" cy="4119463"/>
          </a:xfrm>
        </p:spPr>
        <p:txBody>
          <a:bodyPr lIns="0">
            <a:normAutofit/>
          </a:bodyPr>
          <a:lstStyle>
            <a:lvl1pPr marL="320040" indent="-320040">
              <a:lnSpc>
                <a:spcPct val="100000"/>
              </a:lnSpc>
              <a:spcBef>
                <a:spcPts val="0"/>
              </a:spcBef>
              <a:spcAft>
                <a:spcPts val="1200"/>
              </a:spcAft>
              <a:buFont typeface="+mj-lt"/>
              <a:buAutoNum type="arabicPeriod"/>
              <a:defRPr sz="2000"/>
            </a:lvl1pPr>
            <a:lvl2pPr marL="457200" indent="-320040">
              <a:lnSpc>
                <a:spcPct val="100000"/>
              </a:lnSpc>
              <a:spcBef>
                <a:spcPts val="1000"/>
              </a:spcBef>
              <a:spcAft>
                <a:spcPts val="1200"/>
              </a:spcAft>
              <a:buFont typeface="+mj-lt"/>
              <a:buAutoNum type="alphaLcPeriod"/>
              <a:defRPr sz="2000"/>
            </a:lvl2pPr>
            <a:lvl3pPr marL="914400" indent="-320040">
              <a:spcBef>
                <a:spcPts val="1000"/>
              </a:spcBef>
              <a:spcAft>
                <a:spcPts val="1200"/>
              </a:spcAft>
              <a:buFont typeface="+mj-lt"/>
              <a:buAutoNum type="arabicParenR"/>
              <a:defRPr sz="2000"/>
            </a:lvl3pPr>
            <a:lvl4pPr marL="1371600" indent="-320040">
              <a:spcBef>
                <a:spcPts val="1000"/>
              </a:spcBef>
              <a:spcAft>
                <a:spcPts val="1200"/>
              </a:spcAft>
              <a:buFont typeface="+mj-lt"/>
              <a:buAutoNum type="alphaLcParenR"/>
              <a:defRPr sz="2000"/>
            </a:lvl4pPr>
            <a:lvl5pPr marL="1828800" indent="-320040">
              <a:spcBef>
                <a:spcPts val="1000"/>
              </a:spcBef>
              <a:spcAft>
                <a:spcPts val="1200"/>
              </a:spcAft>
              <a:buFont typeface="+mj-lt"/>
              <a:buAutoNum type="romanLcPeriod"/>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7">
            <a:extLst>
              <a:ext uri="{FF2B5EF4-FFF2-40B4-BE49-F238E27FC236}">
                <a16:creationId xmlns:a16="http://schemas.microsoft.com/office/drawing/2014/main" id="{617CE1C3-9892-2E23-986F-80ABB41823D6}"/>
              </a:ext>
            </a:extLst>
          </p:cNvPr>
          <p:cNvSpPr>
            <a:spLocks noGrp="1"/>
          </p:cNvSpPr>
          <p:nvPr>
            <p:ph sz="quarter" idx="11" hasCustomPrompt="1"/>
          </p:nvPr>
        </p:nvSpPr>
        <p:spPr>
          <a:xfrm>
            <a:off x="5191727" y="2057401"/>
            <a:ext cx="6085857" cy="4119463"/>
          </a:xfrm>
        </p:spPr>
        <p:txBody>
          <a:bodyPr lIns="0">
            <a:normAutofit/>
          </a:bodyPr>
          <a:lstStyle>
            <a:lvl1pPr marL="0" indent="0">
              <a:lnSpc>
                <a:spcPct val="100000"/>
              </a:lnSpc>
              <a:spcBef>
                <a:spcPts val="1000"/>
              </a:spcBef>
              <a:spcAft>
                <a:spcPts val="1200"/>
              </a:spcAft>
              <a:buNone/>
              <a:defRPr sz="2000"/>
            </a:lvl1pPr>
            <a:lvl2pPr marL="228600" indent="-228600">
              <a:lnSpc>
                <a:spcPct val="100000"/>
              </a:lnSpc>
              <a:spcBef>
                <a:spcPts val="1000"/>
              </a:spcBef>
              <a:spcAft>
                <a:spcPts val="1200"/>
              </a:spcAft>
              <a:buFont typeface="Arial" panose="020B0604020202020204" pitchFamily="34" charset="0"/>
              <a:buChar char="•"/>
              <a:defRPr sz="2000"/>
            </a:lvl2pPr>
            <a:lvl3pPr marL="685800" indent="-228600">
              <a:spcBef>
                <a:spcPts val="1000"/>
              </a:spcBef>
              <a:spcAft>
                <a:spcPts val="1200"/>
              </a:spcAft>
              <a:buFont typeface="Arial" panose="020B0604020202020204" pitchFamily="34" charset="0"/>
              <a:buChar char="•"/>
              <a:defRPr sz="2000"/>
            </a:lvl3pPr>
            <a:lvl4pPr marL="1143000" indent="-228600">
              <a:spcBef>
                <a:spcPts val="1000"/>
              </a:spcBef>
              <a:spcAft>
                <a:spcPts val="1200"/>
              </a:spcAft>
              <a:buFont typeface="Arial" panose="020B0604020202020204" pitchFamily="34" charset="0"/>
              <a:buChar char="•"/>
              <a:defRPr sz="2000"/>
            </a:lvl4pPr>
            <a:lvl5pPr marL="1600200" indent="-228600">
              <a:spcBef>
                <a:spcPts val="100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D7B331F9-6D4A-5020-969F-E961AF374E19}"/>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2514237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icture and Content">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B3424C-4925-A7F7-02CD-84526B2E22EF}"/>
              </a:ext>
            </a:extLst>
          </p:cNvPr>
          <p:cNvSpPr>
            <a:spLocks noGrp="1"/>
          </p:cNvSpPr>
          <p:nvPr>
            <p:ph type="title" hasCustomPrompt="1"/>
          </p:nvPr>
        </p:nvSpPr>
        <p:spPr>
          <a:xfrm>
            <a:off x="1468814" y="503852"/>
            <a:ext cx="9808773" cy="1427585"/>
          </a:xfrm>
        </p:spPr>
        <p:txBody>
          <a:bodyPr lIns="0">
            <a:normAutofit/>
          </a:bodyPr>
          <a:lstStyle>
            <a:lvl1pPr>
              <a:defRPr sz="3600"/>
            </a:lvl1pPr>
          </a:lstStyle>
          <a:p>
            <a:r>
              <a:rPr lang="en-US" dirty="0"/>
              <a:t>Click to add title</a:t>
            </a:r>
          </a:p>
        </p:txBody>
      </p:sp>
      <p:sp>
        <p:nvSpPr>
          <p:cNvPr id="8" name="Picture Placeholder 7">
            <a:extLst>
              <a:ext uri="{FF2B5EF4-FFF2-40B4-BE49-F238E27FC236}">
                <a16:creationId xmlns:a16="http://schemas.microsoft.com/office/drawing/2014/main" id="{357912CB-B8F8-1E65-094F-AD3220E6C79C}"/>
              </a:ext>
            </a:extLst>
          </p:cNvPr>
          <p:cNvSpPr>
            <a:spLocks noGrp="1"/>
          </p:cNvSpPr>
          <p:nvPr>
            <p:ph type="pic" sz="quarter" idx="12"/>
          </p:nvPr>
        </p:nvSpPr>
        <p:spPr>
          <a:xfrm>
            <a:off x="1503363" y="2061969"/>
            <a:ext cx="4592637" cy="4805362"/>
          </a:xfrm>
        </p:spPr>
        <p:txBody>
          <a:bodyPr>
            <a:normAutofit/>
          </a:bodyPr>
          <a:lstStyle>
            <a:lvl1pPr marL="0" indent="0" algn="ctr">
              <a:buNone/>
              <a:defRPr sz="2000"/>
            </a:lvl1pPr>
          </a:lstStyle>
          <a:p>
            <a:r>
              <a:rPr lang="en-US"/>
              <a:t>Click icon to add picture</a:t>
            </a:r>
            <a:endParaRPr lang="en-US" dirty="0"/>
          </a:p>
        </p:txBody>
      </p:sp>
      <p:sp>
        <p:nvSpPr>
          <p:cNvPr id="12" name="Content Placeholder 7">
            <a:extLst>
              <a:ext uri="{FF2B5EF4-FFF2-40B4-BE49-F238E27FC236}">
                <a16:creationId xmlns:a16="http://schemas.microsoft.com/office/drawing/2014/main" id="{617CE1C3-9892-2E23-986F-80ABB41823D6}"/>
              </a:ext>
            </a:extLst>
          </p:cNvPr>
          <p:cNvSpPr>
            <a:spLocks noGrp="1"/>
          </p:cNvSpPr>
          <p:nvPr>
            <p:ph sz="quarter" idx="11" hasCustomPrompt="1"/>
          </p:nvPr>
        </p:nvSpPr>
        <p:spPr>
          <a:xfrm>
            <a:off x="6787262" y="2052736"/>
            <a:ext cx="4490320" cy="4800598"/>
          </a:xfrm>
        </p:spPr>
        <p:txBody>
          <a:bodyPr lIns="0">
            <a:normAutofit/>
          </a:bodyPr>
          <a:lstStyle>
            <a:lvl1pPr marL="0" indent="0">
              <a:lnSpc>
                <a:spcPct val="100000"/>
              </a:lnSpc>
              <a:spcBef>
                <a:spcPts val="1000"/>
              </a:spcBef>
              <a:spcAft>
                <a:spcPts val="1200"/>
              </a:spcAft>
              <a:buNone/>
              <a:defRPr sz="2000"/>
            </a:lvl1pPr>
            <a:lvl2pPr marL="800100" indent="-342900">
              <a:lnSpc>
                <a:spcPct val="100000"/>
              </a:lnSpc>
              <a:spcBef>
                <a:spcPts val="1000"/>
              </a:spcBef>
              <a:spcAft>
                <a:spcPts val="1200"/>
              </a:spcAft>
              <a:buFont typeface="Arial" panose="020B0604020202020204" pitchFamily="34" charset="0"/>
              <a:buChar char="•"/>
              <a:defRPr sz="2000"/>
            </a:lvl2pPr>
            <a:lvl3pPr marL="1257300" indent="-342900">
              <a:spcBef>
                <a:spcPts val="1000"/>
              </a:spcBef>
              <a:spcAft>
                <a:spcPts val="1200"/>
              </a:spcAft>
              <a:buFont typeface="Arial" panose="020B0604020202020204" pitchFamily="34" charset="0"/>
              <a:buChar char="•"/>
              <a:defRPr sz="2000"/>
            </a:lvl3pPr>
            <a:lvl4pPr marL="1714500" indent="-342900">
              <a:spcBef>
                <a:spcPts val="1000"/>
              </a:spcBef>
              <a:spcAft>
                <a:spcPts val="1200"/>
              </a:spcAft>
              <a:buFont typeface="Arial" panose="020B0604020202020204" pitchFamily="34" charset="0"/>
              <a:buChar char="•"/>
              <a:defRPr sz="2000"/>
            </a:lvl4pPr>
            <a:lvl5pPr marL="2171700" indent="-342900">
              <a:spcBef>
                <a:spcPts val="1000"/>
              </a:spcBef>
              <a:spcAft>
                <a:spcPts val="1200"/>
              </a:spcAft>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5">
            <a:extLst>
              <a:ext uri="{FF2B5EF4-FFF2-40B4-BE49-F238E27FC236}">
                <a16:creationId xmlns:a16="http://schemas.microsoft.com/office/drawing/2014/main" id="{8809D86D-3DDE-CA24-4CAA-DF6944B9BCBB}"/>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a:t>
            </a:fld>
            <a:endParaRPr lang="en-US" dirty="0"/>
          </a:p>
        </p:txBody>
      </p:sp>
      <p:sp>
        <p:nvSpPr>
          <p:cNvPr id="5" name="Rectangle 4">
            <a:extLst>
              <a:ext uri="{FF2B5EF4-FFF2-40B4-BE49-F238E27FC236}">
                <a16:creationId xmlns:a16="http://schemas.microsoft.com/office/drawing/2014/main" id="{94389812-0415-9025-AB21-4503F7DF3AB5}"/>
              </a:ext>
              <a:ext uri="{C183D7F6-B498-43B3-948B-1728B52AA6E4}">
                <adec:decorative xmlns:adec="http://schemas.microsoft.com/office/drawing/2017/decorative" val="1"/>
              </a:ext>
            </a:extLst>
          </p:cNvPr>
          <p:cNvSpPr/>
          <p:nvPr userDrawn="1"/>
        </p:nvSpPr>
        <p:spPr>
          <a:xfrm>
            <a:off x="11277600" y="0"/>
            <a:ext cx="914400" cy="9144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459A5A0-86AD-344B-A0E4-6C55958151EE}"/>
              </a:ext>
              <a:ext uri="{C183D7F6-B498-43B3-948B-1728B52AA6E4}">
                <adec:decorative xmlns:adec="http://schemas.microsoft.com/office/drawing/2017/decorative" val="1"/>
              </a:ext>
            </a:extLst>
          </p:cNvPr>
          <p:cNvCxnSpPr>
            <a:cxnSpLocks/>
          </p:cNvCxnSpPr>
          <p:nvPr userDrawn="1"/>
        </p:nvCxnSpPr>
        <p:spPr>
          <a:xfrm>
            <a:off x="896628" y="0"/>
            <a:ext cx="0" cy="594360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6107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82F216-62F1-7E0B-63FD-51C27CDAA1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61F31D-B959-2AD8-9208-FF08B574DB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32C8C7-5C6C-400B-AEC0-4D8178161B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b="0" cap="all" spc="150" baseline="0">
                <a:solidFill>
                  <a:schemeClr val="bg2">
                    <a:lumMod val="50000"/>
                  </a:schemeClr>
                </a:solidFill>
                <a:latin typeface="Univers Light" panose="020B0403020202020204" pitchFamily="34" charset="0"/>
              </a:defRPr>
            </a:lvl1pPr>
          </a:lstStyle>
          <a:p>
            <a:endParaRPr lang="en-US" dirty="0"/>
          </a:p>
        </p:txBody>
      </p:sp>
      <p:sp>
        <p:nvSpPr>
          <p:cNvPr id="5" name="Footer Placeholder 4">
            <a:extLst>
              <a:ext uri="{FF2B5EF4-FFF2-40B4-BE49-F238E27FC236}">
                <a16:creationId xmlns:a16="http://schemas.microsoft.com/office/drawing/2014/main" id="{4B7105D6-7B52-4B7D-9473-BCD571A93A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b="0" cap="all" spc="150" baseline="0">
                <a:solidFill>
                  <a:schemeClr val="bg2">
                    <a:lumMod val="50000"/>
                  </a:schemeClr>
                </a:solidFill>
                <a:latin typeface="Univers Light" panose="020B0403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B13EAA0A-7090-4FA3-AD1C-CD4570404021}"/>
              </a:ext>
            </a:extLst>
          </p:cNvPr>
          <p:cNvSpPr>
            <a:spLocks noGrp="1"/>
          </p:cNvSpPr>
          <p:nvPr>
            <p:ph type="sldNum" sz="quarter" idx="4"/>
          </p:nvPr>
        </p:nvSpPr>
        <p:spPr>
          <a:xfrm>
            <a:off x="412136" y="5943601"/>
            <a:ext cx="968983" cy="651912"/>
          </a:xfrm>
          <a:prstGeom prst="rect">
            <a:avLst/>
          </a:prstGeom>
        </p:spPr>
        <p:txBody>
          <a:bodyPr vert="horz" lIns="91440" tIns="45720" rIns="91440" bIns="45720" rtlCol="0" anchor="ctr"/>
          <a:lstStyle>
            <a:lvl1pPr algn="ctr">
              <a:defRPr sz="1200" b="1" spc="150" baseline="0">
                <a:solidFill>
                  <a:schemeClr val="tx1"/>
                </a:solidFill>
                <a:latin typeface="+mn-lt"/>
              </a:defRPr>
            </a:lvl1p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737433849"/>
      </p:ext>
    </p:extLst>
  </p:cSld>
  <p:clrMap bg1="lt1" tx1="dk1" bg2="lt2" tx2="dk2" accent1="accent1" accent2="accent2" accent3="accent3" accent4="accent4" accent5="accent5" accent6="accent6" hlink="hlink" folHlink="folHlink"/>
  <p:sldLayoutIdLst>
    <p:sldLayoutId id="2147483694" r:id="rId1"/>
    <p:sldLayoutId id="2147483693" r:id="rId2"/>
    <p:sldLayoutId id="2147483692" r:id="rId3"/>
    <p:sldLayoutId id="2147483691" r:id="rId4"/>
    <p:sldLayoutId id="2147483690" r:id="rId5"/>
    <p:sldLayoutId id="2147483689" r:id="rId6"/>
    <p:sldLayoutId id="2147483688" r:id="rId7"/>
    <p:sldLayoutId id="2147483687" r:id="rId8"/>
    <p:sldLayoutId id="2147483686" r:id="rId9"/>
    <p:sldLayoutId id="2147483685" r:id="rId10"/>
    <p:sldLayoutId id="2147483684" r:id="rId11"/>
    <p:sldLayoutId id="2147483682" r:id="rId12"/>
    <p:sldLayoutId id="214748368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54C9E-20FB-B999-9303-C71D1334BAD7}"/>
              </a:ext>
            </a:extLst>
          </p:cNvPr>
          <p:cNvSpPr>
            <a:spLocks noGrp="1"/>
          </p:cNvSpPr>
          <p:nvPr>
            <p:ph type="title"/>
          </p:nvPr>
        </p:nvSpPr>
        <p:spPr>
          <a:xfrm>
            <a:off x="1317615" y="690511"/>
            <a:ext cx="7090740" cy="5235901"/>
          </a:xfrm>
        </p:spPr>
        <p:txBody>
          <a:bodyPr/>
          <a:lstStyle/>
          <a:p>
            <a:pPr algn="ctr"/>
            <a:r>
              <a:rPr lang="el-GR" sz="2000" dirty="0"/>
              <a:t>Μεταπτυχιακό πρόγραμμα σε </a:t>
            </a:r>
            <a:r>
              <a:rPr lang="el-GR" dirty="0"/>
              <a:t>Βιοπληροφορική</a:t>
            </a:r>
            <a:endParaRPr lang="en-US" dirty="0"/>
          </a:p>
        </p:txBody>
      </p:sp>
    </p:spTree>
    <p:extLst>
      <p:ext uri="{BB962C8B-B14F-4D97-AF65-F5344CB8AC3E}">
        <p14:creationId xmlns:p14="http://schemas.microsoft.com/office/powerpoint/2010/main" val="3378822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5EAF2E-143A-57D4-98F2-51A71194F36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AB612D0-C1A4-CCEC-27E4-4E0F403B1260}"/>
              </a:ext>
            </a:extLst>
          </p:cNvPr>
          <p:cNvSpPr>
            <a:spLocks noGrp="1"/>
          </p:cNvSpPr>
          <p:nvPr>
            <p:ph type="title"/>
          </p:nvPr>
        </p:nvSpPr>
        <p:spPr/>
        <p:txBody>
          <a:bodyPr/>
          <a:lstStyle/>
          <a:p>
            <a:r>
              <a:rPr lang="el-GR" dirty="0"/>
              <a:t>Τι είναι η Βιοπληροφορική</a:t>
            </a:r>
            <a:endParaRPr lang="en-US" dirty="0"/>
          </a:p>
        </p:txBody>
      </p:sp>
      <p:pic>
        <p:nvPicPr>
          <p:cNvPr id="8" name="Content Placeholder 7" descr="A diagram of different types of information&#10;&#10;AI-generated content may be incorrect.">
            <a:extLst>
              <a:ext uri="{FF2B5EF4-FFF2-40B4-BE49-F238E27FC236}">
                <a16:creationId xmlns:a16="http://schemas.microsoft.com/office/drawing/2014/main" id="{006C9613-6733-9DB7-C105-9F49B1D5D592}"/>
              </a:ext>
            </a:extLst>
          </p:cNvPr>
          <p:cNvPicPr>
            <a:picLocks noGrp="1" noChangeAspect="1"/>
          </p:cNvPicPr>
          <p:nvPr>
            <p:ph sz="quarter" idx="12"/>
          </p:nvPr>
        </p:nvPicPr>
        <p:blipFill>
          <a:blip r:embed="rId2"/>
          <a:stretch>
            <a:fillRect/>
          </a:stretch>
        </p:blipFill>
        <p:spPr>
          <a:xfrm>
            <a:off x="5073889" y="1515084"/>
            <a:ext cx="5960788" cy="5439217"/>
          </a:xfrm>
        </p:spPr>
      </p:pic>
      <p:sp>
        <p:nvSpPr>
          <p:cNvPr id="4" name="Slide Number Placeholder 3">
            <a:extLst>
              <a:ext uri="{FF2B5EF4-FFF2-40B4-BE49-F238E27FC236}">
                <a16:creationId xmlns:a16="http://schemas.microsoft.com/office/drawing/2014/main" id="{B088CEF4-83A9-AAA8-76CD-51F953A14B8A}"/>
              </a:ext>
            </a:extLst>
          </p:cNvPr>
          <p:cNvSpPr>
            <a:spLocks noGrp="1"/>
          </p:cNvSpPr>
          <p:nvPr>
            <p:ph type="sldNum" sz="quarter" idx="15"/>
          </p:nvPr>
        </p:nvSpPr>
        <p:spPr/>
        <p:txBody>
          <a:bodyPr/>
          <a:lstStyle/>
          <a:p>
            <a:fld id="{18D65601-5AE2-46FC-B138-694DDD2B510D}" type="slidenum">
              <a:rPr lang="en-US" smtClean="0"/>
              <a:pPr/>
              <a:t>10</a:t>
            </a:fld>
            <a:endParaRPr lang="en-US" dirty="0"/>
          </a:p>
        </p:txBody>
      </p:sp>
    </p:spTree>
    <p:extLst>
      <p:ext uri="{BB962C8B-B14F-4D97-AF65-F5344CB8AC3E}">
        <p14:creationId xmlns:p14="http://schemas.microsoft.com/office/powerpoint/2010/main" val="3633545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DA0FD2F-8877-41F9-C377-04625FDC2BFB}"/>
              </a:ext>
            </a:extLst>
          </p:cNvPr>
          <p:cNvSpPr>
            <a:spLocks noGrp="1"/>
          </p:cNvSpPr>
          <p:nvPr>
            <p:ph type="title"/>
          </p:nvPr>
        </p:nvSpPr>
        <p:spPr>
          <a:xfrm>
            <a:off x="1449388" y="0"/>
            <a:ext cx="9150675" cy="1427585"/>
          </a:xfrm>
        </p:spPr>
        <p:txBody>
          <a:bodyPr/>
          <a:lstStyle/>
          <a:p>
            <a:r>
              <a:rPr lang="el-GR" dirty="0"/>
              <a:t>Α’ εξάμηνο</a:t>
            </a:r>
            <a:endParaRPr lang="en-US" dirty="0"/>
          </a:p>
        </p:txBody>
      </p:sp>
      <p:graphicFrame>
        <p:nvGraphicFramePr>
          <p:cNvPr id="8" name="Content Placeholder 7">
            <a:extLst>
              <a:ext uri="{FF2B5EF4-FFF2-40B4-BE49-F238E27FC236}">
                <a16:creationId xmlns:a16="http://schemas.microsoft.com/office/drawing/2014/main" id="{F7F2BCC1-CE17-7CF6-816A-B6A1E07142B3}"/>
              </a:ext>
            </a:extLst>
          </p:cNvPr>
          <p:cNvGraphicFramePr>
            <a:graphicFrameLocks noGrp="1"/>
          </p:cNvGraphicFramePr>
          <p:nvPr>
            <p:ph sz="quarter" idx="12"/>
            <p:extLst>
              <p:ext uri="{D42A27DB-BD31-4B8C-83A1-F6EECF244321}">
                <p14:modId xmlns:p14="http://schemas.microsoft.com/office/powerpoint/2010/main" val="3833033659"/>
              </p:ext>
            </p:extLst>
          </p:nvPr>
        </p:nvGraphicFramePr>
        <p:xfrm>
          <a:off x="1449388" y="1386720"/>
          <a:ext cx="8553450" cy="4084560"/>
        </p:xfrm>
        <a:graphic>
          <a:graphicData uri="http://schemas.openxmlformats.org/drawingml/2006/table">
            <a:tbl>
              <a:tblPr firstRow="1" bandRow="1">
                <a:tableStyleId>{0E3FDE45-AF77-4B5C-9715-49D594BDF05E}</a:tableStyleId>
              </a:tblPr>
              <a:tblGrid>
                <a:gridCol w="1672431">
                  <a:extLst>
                    <a:ext uri="{9D8B030D-6E8A-4147-A177-3AD203B41FA5}">
                      <a16:colId xmlns:a16="http://schemas.microsoft.com/office/drawing/2014/main" val="2094442798"/>
                    </a:ext>
                  </a:extLst>
                </a:gridCol>
                <a:gridCol w="6207919">
                  <a:extLst>
                    <a:ext uri="{9D8B030D-6E8A-4147-A177-3AD203B41FA5}">
                      <a16:colId xmlns:a16="http://schemas.microsoft.com/office/drawing/2014/main" val="1937411785"/>
                    </a:ext>
                  </a:extLst>
                </a:gridCol>
                <a:gridCol w="673100">
                  <a:extLst>
                    <a:ext uri="{9D8B030D-6E8A-4147-A177-3AD203B41FA5}">
                      <a16:colId xmlns:a16="http://schemas.microsoft.com/office/drawing/2014/main" val="3868321899"/>
                    </a:ext>
                  </a:extLst>
                </a:gridCol>
              </a:tblGrid>
              <a:tr h="574080">
                <a:tc>
                  <a:txBody>
                    <a:bodyPr/>
                    <a:lstStyle/>
                    <a:p>
                      <a:r>
                        <a:rPr lang="el-GR" i="1" dirty="0"/>
                        <a:t>ΒΙΟ-101.1</a:t>
                      </a:r>
                      <a:endParaRPr lang="en-US" dirty="0"/>
                    </a:p>
                  </a:txBody>
                  <a:tcPr/>
                </a:tc>
                <a:tc>
                  <a:txBody>
                    <a:bodyPr/>
                    <a:lstStyle/>
                    <a:p>
                      <a:r>
                        <a:rPr lang="el-GR" i="1" dirty="0"/>
                        <a:t>Εισαγωγή στα μαθηματικά - Γραμμική άλγεβρα </a:t>
                      </a:r>
                      <a:endParaRPr lang="en-US" dirty="0"/>
                    </a:p>
                  </a:txBody>
                  <a:tcPr/>
                </a:tc>
                <a:tc>
                  <a:txBody>
                    <a:bodyPr/>
                    <a:lstStyle/>
                    <a:p>
                      <a:r>
                        <a:rPr lang="el-GR" dirty="0"/>
                        <a:t>Υ</a:t>
                      </a:r>
                      <a:endParaRPr lang="en-US" dirty="0"/>
                    </a:p>
                  </a:txBody>
                  <a:tcPr/>
                </a:tc>
                <a:extLst>
                  <a:ext uri="{0D108BD9-81ED-4DB2-BD59-A6C34878D82A}">
                    <a16:rowId xmlns:a16="http://schemas.microsoft.com/office/drawing/2014/main" val="1009827776"/>
                  </a:ext>
                </a:extLst>
              </a:tr>
              <a:tr h="574080">
                <a:tc>
                  <a:txBody>
                    <a:bodyPr/>
                    <a:lstStyle/>
                    <a:p>
                      <a:r>
                        <a:rPr lang="el-GR" dirty="0"/>
                        <a:t>ΒΙΟ-101.2 </a:t>
                      </a:r>
                      <a:endParaRPr lang="en-US" dirty="0"/>
                    </a:p>
                  </a:txBody>
                  <a:tcPr/>
                </a:tc>
                <a:tc>
                  <a:txBody>
                    <a:bodyPr/>
                    <a:lstStyle/>
                    <a:p>
                      <a:r>
                        <a:rPr lang="el-GR" dirty="0"/>
                        <a:t>Θεωρία πιθανοτήτων και Στατιστική</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Υ</a:t>
                      </a:r>
                      <a:endParaRPr lang="en-US" dirty="0"/>
                    </a:p>
                  </a:txBody>
                  <a:tcPr/>
                </a:tc>
                <a:extLst>
                  <a:ext uri="{0D108BD9-81ED-4DB2-BD59-A6C34878D82A}">
                    <a16:rowId xmlns:a16="http://schemas.microsoft.com/office/drawing/2014/main" val="2519233000"/>
                  </a:ext>
                </a:extLst>
              </a:tr>
              <a:tr h="574080">
                <a:tc>
                  <a:txBody>
                    <a:bodyPr/>
                    <a:lstStyle/>
                    <a:p>
                      <a:r>
                        <a:rPr lang="el-GR" dirty="0"/>
                        <a:t>ΒΙΟ-102.1 </a:t>
                      </a:r>
                      <a:endParaRPr lang="en-US" dirty="0"/>
                    </a:p>
                  </a:txBody>
                  <a:tcPr/>
                </a:tc>
                <a:tc>
                  <a:txBody>
                    <a:bodyPr/>
                    <a:lstStyle/>
                    <a:p>
                      <a:r>
                        <a:rPr lang="el-GR" dirty="0"/>
                        <a:t>Βάσεις δεδομένων μεγάλου όγκου </a:t>
                      </a:r>
                      <a:r>
                        <a:rPr lang="el-GR" dirty="0" err="1"/>
                        <a:t>βιοϊατρικού</a:t>
                      </a:r>
                      <a:endParaRPr lang="el-GR" dirty="0"/>
                    </a:p>
                    <a:p>
                      <a:r>
                        <a:rPr lang="el-GR" dirty="0"/>
                        <a:t>περιεχομένου</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Υ</a:t>
                      </a:r>
                      <a:endParaRPr lang="en-US" dirty="0"/>
                    </a:p>
                  </a:txBody>
                  <a:tcPr/>
                </a:tc>
                <a:extLst>
                  <a:ext uri="{0D108BD9-81ED-4DB2-BD59-A6C34878D82A}">
                    <a16:rowId xmlns:a16="http://schemas.microsoft.com/office/drawing/2014/main" val="3696104691"/>
                  </a:ext>
                </a:extLst>
              </a:tr>
              <a:tr h="574080">
                <a:tc>
                  <a:txBody>
                    <a:bodyPr/>
                    <a:lstStyle/>
                    <a:p>
                      <a:r>
                        <a:rPr lang="el-GR" dirty="0"/>
                        <a:t>ΒΙΟ-102.2</a:t>
                      </a:r>
                      <a:endParaRPr lang="en-US" dirty="0"/>
                    </a:p>
                  </a:txBody>
                  <a:tcPr/>
                </a:tc>
                <a:tc>
                  <a:txBody>
                    <a:bodyPr/>
                    <a:lstStyle/>
                    <a:p>
                      <a:r>
                        <a:rPr lang="el-GR" dirty="0"/>
                        <a:t>Εισαγωγή στο </a:t>
                      </a:r>
                      <a:r>
                        <a:rPr lang="en-US" dirty="0"/>
                        <a:t>Linux</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Υ</a:t>
                      </a:r>
                      <a:endParaRPr lang="en-US" dirty="0"/>
                    </a:p>
                  </a:txBody>
                  <a:tcPr/>
                </a:tc>
                <a:extLst>
                  <a:ext uri="{0D108BD9-81ED-4DB2-BD59-A6C34878D82A}">
                    <a16:rowId xmlns:a16="http://schemas.microsoft.com/office/drawing/2014/main" val="3038772309"/>
                  </a:ext>
                </a:extLst>
              </a:tr>
              <a:tr h="574080">
                <a:tc>
                  <a:txBody>
                    <a:bodyPr/>
                    <a:lstStyle/>
                    <a:p>
                      <a:r>
                        <a:rPr lang="en-US" dirty="0"/>
                        <a:t>COMP-101</a:t>
                      </a:r>
                    </a:p>
                  </a:txBody>
                  <a:tcPr/>
                </a:tc>
                <a:tc>
                  <a:txBody>
                    <a:bodyPr/>
                    <a:lstStyle/>
                    <a:p>
                      <a:r>
                        <a:rPr lang="el-GR" dirty="0"/>
                        <a:t>Βασικές αρχές Κυτταρικής και Μοριακής Βιολογίας </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Υ</a:t>
                      </a:r>
                      <a:endParaRPr lang="en-US" dirty="0"/>
                    </a:p>
                  </a:txBody>
                  <a:tcPr/>
                </a:tc>
                <a:extLst>
                  <a:ext uri="{0D108BD9-81ED-4DB2-BD59-A6C34878D82A}">
                    <a16:rowId xmlns:a16="http://schemas.microsoft.com/office/drawing/2014/main" val="1530845673"/>
                  </a:ext>
                </a:extLst>
              </a:tr>
              <a:tr h="574080">
                <a:tc>
                  <a:txBody>
                    <a:bodyPr/>
                    <a:lstStyle/>
                    <a:p>
                      <a:r>
                        <a:rPr lang="en-US" dirty="0"/>
                        <a:t>COMP-10</a:t>
                      </a:r>
                      <a:r>
                        <a:rPr lang="el-GR" dirty="0"/>
                        <a:t>2.1</a:t>
                      </a:r>
                      <a:endParaRPr lang="en-US" dirty="0"/>
                    </a:p>
                  </a:txBody>
                  <a:tcPr/>
                </a:tc>
                <a:tc>
                  <a:txBody>
                    <a:bodyPr/>
                    <a:lstStyle/>
                    <a:p>
                      <a:r>
                        <a:rPr lang="el-GR" dirty="0"/>
                        <a:t>Εισαγωγή στη Γενετική </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Υ</a:t>
                      </a:r>
                      <a:endParaRPr lang="en-US" dirty="0"/>
                    </a:p>
                  </a:txBody>
                  <a:tcPr/>
                </a:tc>
                <a:extLst>
                  <a:ext uri="{0D108BD9-81ED-4DB2-BD59-A6C34878D82A}">
                    <a16:rowId xmlns:a16="http://schemas.microsoft.com/office/drawing/2014/main" val="3971635290"/>
                  </a:ext>
                </a:extLst>
              </a:tr>
              <a:tr h="5740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COMP-10</a:t>
                      </a:r>
                      <a:r>
                        <a:rPr lang="el-GR" dirty="0"/>
                        <a:t>2.2</a:t>
                      </a:r>
                      <a:endParaRPr lang="en-US" dirty="0"/>
                    </a:p>
                  </a:txBody>
                  <a:tcPr/>
                </a:tc>
                <a:tc>
                  <a:txBody>
                    <a:bodyPr/>
                    <a:lstStyle/>
                    <a:p>
                      <a:r>
                        <a:rPr lang="el-GR" dirty="0"/>
                        <a:t>Εισαγωγή στην Εξελικτική Βιολογία</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Υ</a:t>
                      </a:r>
                      <a:endParaRPr lang="en-US" dirty="0"/>
                    </a:p>
                  </a:txBody>
                  <a:tcPr/>
                </a:tc>
                <a:extLst>
                  <a:ext uri="{0D108BD9-81ED-4DB2-BD59-A6C34878D82A}">
                    <a16:rowId xmlns:a16="http://schemas.microsoft.com/office/drawing/2014/main" val="3067285340"/>
                  </a:ext>
                </a:extLst>
              </a:tr>
            </a:tbl>
          </a:graphicData>
        </a:graphic>
      </p:graphicFrame>
      <p:sp>
        <p:nvSpPr>
          <p:cNvPr id="5" name="Slide Number Placeholder 4">
            <a:extLst>
              <a:ext uri="{FF2B5EF4-FFF2-40B4-BE49-F238E27FC236}">
                <a16:creationId xmlns:a16="http://schemas.microsoft.com/office/drawing/2014/main" id="{A34518A5-1C9D-79F3-349C-3E7AAFD98951}"/>
              </a:ext>
            </a:extLst>
          </p:cNvPr>
          <p:cNvSpPr>
            <a:spLocks noGrp="1"/>
          </p:cNvSpPr>
          <p:nvPr>
            <p:ph type="sldNum" sz="quarter" idx="15"/>
          </p:nvPr>
        </p:nvSpPr>
        <p:spPr/>
        <p:txBody>
          <a:bodyPr/>
          <a:lstStyle/>
          <a:p>
            <a:fld id="{18D65601-5AE2-46FC-B138-694DDD2B510D}" type="slidenum">
              <a:rPr lang="en-US" smtClean="0"/>
              <a:pPr/>
              <a:t>11</a:t>
            </a:fld>
            <a:endParaRPr lang="en-US" dirty="0"/>
          </a:p>
        </p:txBody>
      </p:sp>
    </p:spTree>
    <p:extLst>
      <p:ext uri="{BB962C8B-B14F-4D97-AF65-F5344CB8AC3E}">
        <p14:creationId xmlns:p14="http://schemas.microsoft.com/office/powerpoint/2010/main" val="554382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120C7C-295F-60B6-9F9E-DCFEDD1F51AC}"/>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C1D03599-BEA0-3A47-4327-E0A51539E58E}"/>
              </a:ext>
            </a:extLst>
          </p:cNvPr>
          <p:cNvSpPr>
            <a:spLocks noGrp="1"/>
          </p:cNvSpPr>
          <p:nvPr>
            <p:ph type="title"/>
          </p:nvPr>
        </p:nvSpPr>
        <p:spPr>
          <a:xfrm>
            <a:off x="1449388" y="0"/>
            <a:ext cx="9150675" cy="1427585"/>
          </a:xfrm>
        </p:spPr>
        <p:txBody>
          <a:bodyPr/>
          <a:lstStyle/>
          <a:p>
            <a:r>
              <a:rPr lang="el-GR" dirty="0"/>
              <a:t>Β’ εξάμηνο</a:t>
            </a:r>
            <a:endParaRPr lang="en-US" dirty="0"/>
          </a:p>
        </p:txBody>
      </p:sp>
      <p:graphicFrame>
        <p:nvGraphicFramePr>
          <p:cNvPr id="8" name="Content Placeholder 7">
            <a:extLst>
              <a:ext uri="{FF2B5EF4-FFF2-40B4-BE49-F238E27FC236}">
                <a16:creationId xmlns:a16="http://schemas.microsoft.com/office/drawing/2014/main" id="{F54E1960-AE2D-671A-1C10-AB684CEEC785}"/>
              </a:ext>
            </a:extLst>
          </p:cNvPr>
          <p:cNvGraphicFramePr>
            <a:graphicFrameLocks noGrp="1"/>
          </p:cNvGraphicFramePr>
          <p:nvPr>
            <p:ph sz="quarter" idx="12"/>
            <p:extLst>
              <p:ext uri="{D42A27DB-BD31-4B8C-83A1-F6EECF244321}">
                <p14:modId xmlns:p14="http://schemas.microsoft.com/office/powerpoint/2010/main" val="2692965366"/>
              </p:ext>
            </p:extLst>
          </p:nvPr>
        </p:nvGraphicFramePr>
        <p:xfrm>
          <a:off x="1478756" y="1386720"/>
          <a:ext cx="8524082" cy="2870400"/>
        </p:xfrm>
        <a:graphic>
          <a:graphicData uri="http://schemas.openxmlformats.org/drawingml/2006/table">
            <a:tbl>
              <a:tblPr firstRow="1" bandRow="1">
                <a:tableStyleId>{0E3FDE45-AF77-4B5C-9715-49D594BDF05E}</a:tableStyleId>
              </a:tblPr>
              <a:tblGrid>
                <a:gridCol w="1643063">
                  <a:extLst>
                    <a:ext uri="{9D8B030D-6E8A-4147-A177-3AD203B41FA5}">
                      <a16:colId xmlns:a16="http://schemas.microsoft.com/office/drawing/2014/main" val="2094442798"/>
                    </a:ext>
                  </a:extLst>
                </a:gridCol>
                <a:gridCol w="6207919">
                  <a:extLst>
                    <a:ext uri="{9D8B030D-6E8A-4147-A177-3AD203B41FA5}">
                      <a16:colId xmlns:a16="http://schemas.microsoft.com/office/drawing/2014/main" val="1937411785"/>
                    </a:ext>
                  </a:extLst>
                </a:gridCol>
                <a:gridCol w="673100">
                  <a:extLst>
                    <a:ext uri="{9D8B030D-6E8A-4147-A177-3AD203B41FA5}">
                      <a16:colId xmlns:a16="http://schemas.microsoft.com/office/drawing/2014/main" val="3868321899"/>
                    </a:ext>
                  </a:extLst>
                </a:gridCol>
              </a:tblGrid>
              <a:tr h="574080">
                <a:tc>
                  <a:txBody>
                    <a:bodyPr/>
                    <a:lstStyle/>
                    <a:p>
                      <a:r>
                        <a:rPr lang="en-US" i="0" dirty="0"/>
                        <a:t>BC-201</a:t>
                      </a:r>
                    </a:p>
                  </a:txBody>
                  <a:tcPr/>
                </a:tc>
                <a:tc>
                  <a:txBody>
                    <a:bodyPr/>
                    <a:lstStyle/>
                    <a:p>
                      <a:r>
                        <a:rPr lang="el-GR" i="1" dirty="0"/>
                        <a:t>Εισαγωγή στον προγραμματισμό με </a:t>
                      </a:r>
                      <a:r>
                        <a:rPr lang="el-GR" i="1" dirty="0" err="1"/>
                        <a:t>Python</a:t>
                      </a:r>
                      <a:endParaRPr lang="en-US" i="1" dirty="0"/>
                    </a:p>
                  </a:txBody>
                  <a:tcPr/>
                </a:tc>
                <a:tc>
                  <a:txBody>
                    <a:bodyPr/>
                    <a:lstStyle/>
                    <a:p>
                      <a:r>
                        <a:rPr lang="el-GR" dirty="0"/>
                        <a:t>Υ</a:t>
                      </a:r>
                      <a:endParaRPr lang="en-US" dirty="0"/>
                    </a:p>
                  </a:txBody>
                  <a:tcPr/>
                </a:tc>
                <a:extLst>
                  <a:ext uri="{0D108BD9-81ED-4DB2-BD59-A6C34878D82A}">
                    <a16:rowId xmlns:a16="http://schemas.microsoft.com/office/drawing/2014/main" val="1009827776"/>
                  </a:ext>
                </a:extLst>
              </a:tr>
              <a:tr h="574080">
                <a:tc>
                  <a:txBody>
                    <a:bodyPr/>
                    <a:lstStyle/>
                    <a:p>
                      <a:r>
                        <a:rPr lang="en-US" dirty="0"/>
                        <a:t>BC-20</a:t>
                      </a:r>
                      <a:r>
                        <a:rPr lang="el-GR" dirty="0"/>
                        <a:t>2 </a:t>
                      </a:r>
                      <a:endParaRPr lang="en-US" dirty="0"/>
                    </a:p>
                  </a:txBody>
                  <a:tcPr/>
                </a:tc>
                <a:tc>
                  <a:txBody>
                    <a:bodyPr/>
                    <a:lstStyle/>
                    <a:p>
                      <a:r>
                        <a:rPr lang="el-GR" i="1" dirty="0"/>
                        <a:t>Εισαγωγή στην R για Βιοπληροφορική </a:t>
                      </a:r>
                      <a:endParaRPr lang="en-US" i="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Υ</a:t>
                      </a:r>
                      <a:endParaRPr lang="en-US" dirty="0"/>
                    </a:p>
                  </a:txBody>
                  <a:tcPr/>
                </a:tc>
                <a:extLst>
                  <a:ext uri="{0D108BD9-81ED-4DB2-BD59-A6C34878D82A}">
                    <a16:rowId xmlns:a16="http://schemas.microsoft.com/office/drawing/2014/main" val="2519233000"/>
                  </a:ext>
                </a:extLst>
              </a:tr>
              <a:tr h="574080">
                <a:tc>
                  <a:txBody>
                    <a:bodyPr/>
                    <a:lstStyle/>
                    <a:p>
                      <a:r>
                        <a:rPr lang="en-US" dirty="0"/>
                        <a:t>BC-20</a:t>
                      </a:r>
                      <a:r>
                        <a:rPr lang="el-GR" dirty="0"/>
                        <a:t>3</a:t>
                      </a:r>
                      <a:endParaRPr lang="en-US" dirty="0"/>
                    </a:p>
                  </a:txBody>
                  <a:tcPr/>
                </a:tc>
                <a:tc>
                  <a:txBody>
                    <a:bodyPr/>
                    <a:lstStyle/>
                    <a:p>
                      <a:r>
                        <a:rPr lang="el-GR" i="1" dirty="0"/>
                        <a:t>Μέθοδοι για ανάλυση </a:t>
                      </a:r>
                      <a:r>
                        <a:rPr lang="el-GR" i="1" dirty="0" err="1"/>
                        <a:t>βιοϊατρικών</a:t>
                      </a:r>
                      <a:r>
                        <a:rPr lang="el-GR" i="1" dirty="0"/>
                        <a:t> δεδομένων </a:t>
                      </a:r>
                      <a:endParaRPr lang="en-US" i="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Υ</a:t>
                      </a:r>
                      <a:endParaRPr lang="en-US" dirty="0"/>
                    </a:p>
                  </a:txBody>
                  <a:tcPr/>
                </a:tc>
                <a:extLst>
                  <a:ext uri="{0D108BD9-81ED-4DB2-BD59-A6C34878D82A}">
                    <a16:rowId xmlns:a16="http://schemas.microsoft.com/office/drawing/2014/main" val="3696104691"/>
                  </a:ext>
                </a:extLst>
              </a:tr>
              <a:tr h="574080">
                <a:tc>
                  <a:txBody>
                    <a:bodyPr/>
                    <a:lstStyle/>
                    <a:p>
                      <a:r>
                        <a:rPr lang="en-US" dirty="0"/>
                        <a:t>BC-20</a:t>
                      </a:r>
                      <a:r>
                        <a:rPr lang="el-GR" dirty="0"/>
                        <a:t>4</a:t>
                      </a:r>
                      <a:endParaRPr lang="en-US" dirty="0"/>
                    </a:p>
                  </a:txBody>
                  <a:tcPr/>
                </a:tc>
                <a:tc>
                  <a:txBody>
                    <a:bodyPr/>
                    <a:lstStyle/>
                    <a:p>
                      <a:r>
                        <a:rPr lang="el-GR" i="1" dirty="0"/>
                        <a:t>Ανάλυση δεδομένων τεχνολογιών -</a:t>
                      </a:r>
                      <a:r>
                        <a:rPr lang="en-US" i="1" dirty="0"/>
                        <a:t>omics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Υ</a:t>
                      </a:r>
                      <a:endParaRPr lang="en-US" dirty="0"/>
                    </a:p>
                  </a:txBody>
                  <a:tcPr/>
                </a:tc>
                <a:extLst>
                  <a:ext uri="{0D108BD9-81ED-4DB2-BD59-A6C34878D82A}">
                    <a16:rowId xmlns:a16="http://schemas.microsoft.com/office/drawing/2014/main" val="3038772309"/>
                  </a:ext>
                </a:extLst>
              </a:tr>
              <a:tr h="574080">
                <a:tc>
                  <a:txBody>
                    <a:bodyPr/>
                    <a:lstStyle/>
                    <a:p>
                      <a:r>
                        <a:rPr lang="en-US" dirty="0"/>
                        <a:t>BC-20</a:t>
                      </a:r>
                      <a:r>
                        <a:rPr lang="el-GR" dirty="0"/>
                        <a:t>5</a:t>
                      </a:r>
                      <a:endParaRPr lang="en-US" dirty="0"/>
                    </a:p>
                  </a:txBody>
                  <a:tcPr/>
                </a:tc>
                <a:tc>
                  <a:txBody>
                    <a:bodyPr/>
                    <a:lstStyle/>
                    <a:p>
                      <a:r>
                        <a:rPr lang="el-GR" i="1" dirty="0"/>
                        <a:t>Αλγόριθμοι στη Βιοπληροφορική</a:t>
                      </a:r>
                      <a:endParaRPr lang="en-US" i="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Υ</a:t>
                      </a:r>
                      <a:endParaRPr lang="en-US" dirty="0"/>
                    </a:p>
                  </a:txBody>
                  <a:tcPr/>
                </a:tc>
                <a:extLst>
                  <a:ext uri="{0D108BD9-81ED-4DB2-BD59-A6C34878D82A}">
                    <a16:rowId xmlns:a16="http://schemas.microsoft.com/office/drawing/2014/main" val="1530845673"/>
                  </a:ext>
                </a:extLst>
              </a:tr>
            </a:tbl>
          </a:graphicData>
        </a:graphic>
      </p:graphicFrame>
      <p:sp>
        <p:nvSpPr>
          <p:cNvPr id="5" name="Slide Number Placeholder 4">
            <a:extLst>
              <a:ext uri="{FF2B5EF4-FFF2-40B4-BE49-F238E27FC236}">
                <a16:creationId xmlns:a16="http://schemas.microsoft.com/office/drawing/2014/main" id="{D6A13AAD-6FC8-BC42-4021-506F4398E2EC}"/>
              </a:ext>
            </a:extLst>
          </p:cNvPr>
          <p:cNvSpPr>
            <a:spLocks noGrp="1"/>
          </p:cNvSpPr>
          <p:nvPr>
            <p:ph type="sldNum" sz="quarter" idx="15"/>
          </p:nvPr>
        </p:nvSpPr>
        <p:spPr/>
        <p:txBody>
          <a:bodyPr/>
          <a:lstStyle/>
          <a:p>
            <a:fld id="{18D65601-5AE2-46FC-B138-694DDD2B510D}" type="slidenum">
              <a:rPr lang="en-US" smtClean="0"/>
              <a:pPr/>
              <a:t>12</a:t>
            </a:fld>
            <a:endParaRPr lang="en-US" dirty="0"/>
          </a:p>
        </p:txBody>
      </p:sp>
    </p:spTree>
    <p:extLst>
      <p:ext uri="{BB962C8B-B14F-4D97-AF65-F5344CB8AC3E}">
        <p14:creationId xmlns:p14="http://schemas.microsoft.com/office/powerpoint/2010/main" val="4067685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9D2E86-6CD0-EB2E-18D3-ECD292A96131}"/>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62478985-A28B-FDA9-EA69-D95F8333796C}"/>
              </a:ext>
            </a:extLst>
          </p:cNvPr>
          <p:cNvSpPr>
            <a:spLocks noGrp="1"/>
          </p:cNvSpPr>
          <p:nvPr>
            <p:ph type="title"/>
          </p:nvPr>
        </p:nvSpPr>
        <p:spPr>
          <a:xfrm>
            <a:off x="1449388" y="0"/>
            <a:ext cx="9150675" cy="1427585"/>
          </a:xfrm>
        </p:spPr>
        <p:txBody>
          <a:bodyPr/>
          <a:lstStyle/>
          <a:p>
            <a:r>
              <a:rPr lang="el-GR" dirty="0"/>
              <a:t>Γ’ εξάμηνο</a:t>
            </a:r>
            <a:endParaRPr lang="en-US" dirty="0"/>
          </a:p>
        </p:txBody>
      </p:sp>
      <p:graphicFrame>
        <p:nvGraphicFramePr>
          <p:cNvPr id="8" name="Content Placeholder 7">
            <a:extLst>
              <a:ext uri="{FF2B5EF4-FFF2-40B4-BE49-F238E27FC236}">
                <a16:creationId xmlns:a16="http://schemas.microsoft.com/office/drawing/2014/main" id="{EBA7B20C-CD23-92CA-651D-F776B6DC1189}"/>
              </a:ext>
            </a:extLst>
          </p:cNvPr>
          <p:cNvGraphicFramePr>
            <a:graphicFrameLocks noGrp="1"/>
          </p:cNvGraphicFramePr>
          <p:nvPr>
            <p:ph sz="quarter" idx="12"/>
            <p:extLst>
              <p:ext uri="{D42A27DB-BD31-4B8C-83A1-F6EECF244321}">
                <p14:modId xmlns:p14="http://schemas.microsoft.com/office/powerpoint/2010/main" val="222755868"/>
              </p:ext>
            </p:extLst>
          </p:nvPr>
        </p:nvGraphicFramePr>
        <p:xfrm>
          <a:off x="1449388" y="979526"/>
          <a:ext cx="8559801" cy="5811600"/>
        </p:xfrm>
        <a:graphic>
          <a:graphicData uri="http://schemas.openxmlformats.org/drawingml/2006/table">
            <a:tbl>
              <a:tblPr firstRow="1" bandRow="1">
                <a:tableStyleId>{0E3FDE45-AF77-4B5C-9715-49D594BDF05E}</a:tableStyleId>
              </a:tblPr>
              <a:tblGrid>
                <a:gridCol w="1678782">
                  <a:extLst>
                    <a:ext uri="{9D8B030D-6E8A-4147-A177-3AD203B41FA5}">
                      <a16:colId xmlns:a16="http://schemas.microsoft.com/office/drawing/2014/main" val="2094442798"/>
                    </a:ext>
                  </a:extLst>
                </a:gridCol>
                <a:gridCol w="6165056">
                  <a:extLst>
                    <a:ext uri="{9D8B030D-6E8A-4147-A177-3AD203B41FA5}">
                      <a16:colId xmlns:a16="http://schemas.microsoft.com/office/drawing/2014/main" val="1937411785"/>
                    </a:ext>
                  </a:extLst>
                </a:gridCol>
                <a:gridCol w="715963">
                  <a:extLst>
                    <a:ext uri="{9D8B030D-6E8A-4147-A177-3AD203B41FA5}">
                      <a16:colId xmlns:a16="http://schemas.microsoft.com/office/drawing/2014/main" val="3868321899"/>
                    </a:ext>
                  </a:extLst>
                </a:gridCol>
              </a:tblGrid>
              <a:tr h="574080">
                <a:tc>
                  <a:txBody>
                    <a:bodyPr/>
                    <a:lstStyle/>
                    <a:p>
                      <a:r>
                        <a:rPr lang="en-US" dirty="0"/>
                        <a:t>BC-301</a:t>
                      </a:r>
                    </a:p>
                  </a:txBody>
                  <a:tcPr/>
                </a:tc>
                <a:tc>
                  <a:txBody>
                    <a:bodyPr/>
                    <a:lstStyle/>
                    <a:p>
                      <a:r>
                        <a:rPr lang="el-GR" dirty="0"/>
                        <a:t>Βιοπληροφορική για </a:t>
                      </a:r>
                      <a:r>
                        <a:rPr lang="el-GR" dirty="0" err="1"/>
                        <a:t>μικροβιωματικές</a:t>
                      </a:r>
                      <a:r>
                        <a:rPr lang="el-GR" dirty="0"/>
                        <a:t> μελέτες</a:t>
                      </a:r>
                    </a:p>
                    <a:p>
                      <a:r>
                        <a:rPr lang="el-GR" dirty="0"/>
                        <a:t>βασισμένες σε δεδομένα </a:t>
                      </a:r>
                      <a:r>
                        <a:rPr lang="el-GR" dirty="0" err="1"/>
                        <a:t>αμπλικονίων</a:t>
                      </a:r>
                      <a:r>
                        <a:rPr lang="en-US" dirty="0"/>
                        <a:t>.</a:t>
                      </a:r>
                    </a:p>
                  </a:txBody>
                  <a:tcPr/>
                </a:tc>
                <a:tc>
                  <a:txBody>
                    <a:bodyPr/>
                    <a:lstStyle/>
                    <a:p>
                      <a:r>
                        <a:rPr lang="en-US" dirty="0"/>
                        <a:t>E</a:t>
                      </a:r>
                    </a:p>
                  </a:txBody>
                  <a:tcPr/>
                </a:tc>
                <a:extLst>
                  <a:ext uri="{0D108BD9-81ED-4DB2-BD59-A6C34878D82A}">
                    <a16:rowId xmlns:a16="http://schemas.microsoft.com/office/drawing/2014/main" val="1009827776"/>
                  </a:ext>
                </a:extLst>
              </a:tr>
              <a:tr h="5740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BC-302</a:t>
                      </a:r>
                    </a:p>
                  </a:txBody>
                  <a:tcPr/>
                </a:tc>
                <a:tc>
                  <a:txBody>
                    <a:bodyPr/>
                    <a:lstStyle/>
                    <a:p>
                      <a:r>
                        <a:rPr lang="el-GR" dirty="0"/>
                        <a:t>Ειδικά θέματα Στατιστικής ΙΙ </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t>
                      </a:r>
                    </a:p>
                  </a:txBody>
                  <a:tcPr/>
                </a:tc>
                <a:extLst>
                  <a:ext uri="{0D108BD9-81ED-4DB2-BD59-A6C34878D82A}">
                    <a16:rowId xmlns:a16="http://schemas.microsoft.com/office/drawing/2014/main" val="2519233000"/>
                  </a:ext>
                </a:extLst>
              </a:tr>
              <a:tr h="5740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BC-303</a:t>
                      </a:r>
                    </a:p>
                  </a:txBody>
                  <a:tcPr/>
                </a:tc>
                <a:tc>
                  <a:txBody>
                    <a:bodyPr/>
                    <a:lstStyle/>
                    <a:p>
                      <a:r>
                        <a:rPr lang="el-GR" dirty="0"/>
                        <a:t>Γονιδιωματική και εξέλιξη (Μέθοδοι και εξέλιξη</a:t>
                      </a:r>
                    </a:p>
                    <a:p>
                      <a:r>
                        <a:rPr lang="el-GR" dirty="0"/>
                        <a:t>γονιδιωμάτων)</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t>
                      </a:r>
                    </a:p>
                  </a:txBody>
                  <a:tcPr/>
                </a:tc>
                <a:extLst>
                  <a:ext uri="{0D108BD9-81ED-4DB2-BD59-A6C34878D82A}">
                    <a16:rowId xmlns:a16="http://schemas.microsoft.com/office/drawing/2014/main" val="3696104691"/>
                  </a:ext>
                </a:extLst>
              </a:tr>
              <a:tr h="5740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BC-304</a:t>
                      </a:r>
                    </a:p>
                  </a:txBody>
                  <a:tcPr/>
                </a:tc>
                <a:tc>
                  <a:txBody>
                    <a:bodyPr/>
                    <a:lstStyle/>
                    <a:p>
                      <a:r>
                        <a:rPr lang="el-GR" dirty="0"/>
                        <a:t>Λειτουργική </a:t>
                      </a:r>
                      <a:r>
                        <a:rPr lang="el-GR" dirty="0" err="1"/>
                        <a:t>Πρωτεϊνωματική</a:t>
                      </a:r>
                      <a:r>
                        <a:rPr lang="el-GR" dirty="0"/>
                        <a:t> και Βιολογία</a:t>
                      </a:r>
                    </a:p>
                    <a:p>
                      <a:r>
                        <a:rPr lang="el-GR" dirty="0"/>
                        <a:t>Συστημάτων</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t>
                      </a:r>
                    </a:p>
                  </a:txBody>
                  <a:tcPr/>
                </a:tc>
                <a:extLst>
                  <a:ext uri="{0D108BD9-81ED-4DB2-BD59-A6C34878D82A}">
                    <a16:rowId xmlns:a16="http://schemas.microsoft.com/office/drawing/2014/main" val="3038772309"/>
                  </a:ext>
                </a:extLst>
              </a:tr>
              <a:tr h="5740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BC-305</a:t>
                      </a:r>
                    </a:p>
                  </a:txBody>
                  <a:tcPr/>
                </a:tc>
                <a:tc>
                  <a:txBody>
                    <a:bodyPr/>
                    <a:lstStyle/>
                    <a:p>
                      <a:r>
                        <a:rPr lang="el-GR" dirty="0"/>
                        <a:t>Απαντήσεις σε βιολογικά ερωτήματα με την χρήση</a:t>
                      </a:r>
                    </a:p>
                    <a:p>
                      <a:r>
                        <a:rPr lang="el-GR" dirty="0"/>
                        <a:t>σύγχρονων μεθόδων αλληλούχισης DNA: Από</a:t>
                      </a:r>
                    </a:p>
                    <a:p>
                      <a:r>
                        <a:rPr lang="el-GR" dirty="0"/>
                        <a:t>τον πάγκο του εργαστηρίου στην ανάλυση των</a:t>
                      </a:r>
                    </a:p>
                    <a:p>
                      <a:r>
                        <a:rPr lang="el-GR" dirty="0"/>
                        <a:t>δεδομένων</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t>
                      </a:r>
                    </a:p>
                  </a:txBody>
                  <a:tcPr/>
                </a:tc>
                <a:extLst>
                  <a:ext uri="{0D108BD9-81ED-4DB2-BD59-A6C34878D82A}">
                    <a16:rowId xmlns:a16="http://schemas.microsoft.com/office/drawing/2014/main" val="1530845673"/>
                  </a:ext>
                </a:extLst>
              </a:tr>
              <a:tr h="5740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BC-306</a:t>
                      </a:r>
                    </a:p>
                  </a:txBody>
                  <a:tcPr/>
                </a:tc>
                <a:tc>
                  <a:txBody>
                    <a:bodyPr/>
                    <a:lstStyle/>
                    <a:p>
                      <a:r>
                        <a:rPr lang="el-GR" dirty="0"/>
                        <a:t>Σχεσιακές βάσεις δεδομένων </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t>
                      </a:r>
                    </a:p>
                  </a:txBody>
                  <a:tcPr/>
                </a:tc>
                <a:extLst>
                  <a:ext uri="{0D108BD9-81ED-4DB2-BD59-A6C34878D82A}">
                    <a16:rowId xmlns:a16="http://schemas.microsoft.com/office/drawing/2014/main" val="3971635290"/>
                  </a:ext>
                </a:extLst>
              </a:tr>
              <a:tr h="5740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BC-311</a:t>
                      </a:r>
                    </a:p>
                  </a:txBody>
                  <a:tcPr/>
                </a:tc>
                <a:tc>
                  <a:txBody>
                    <a:bodyPr/>
                    <a:lstStyle/>
                    <a:p>
                      <a:r>
                        <a:rPr lang="el-GR" dirty="0"/>
                        <a:t>Εισαγωγή στον λειτουργικό εμπλουτισμό και την</a:t>
                      </a:r>
                    </a:p>
                    <a:p>
                      <a:r>
                        <a:rPr lang="el-GR" dirty="0"/>
                        <a:t>ανάλυση βιολογικών δικτύω</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t>
                      </a:r>
                    </a:p>
                  </a:txBody>
                  <a:tcPr/>
                </a:tc>
                <a:extLst>
                  <a:ext uri="{0D108BD9-81ED-4DB2-BD59-A6C34878D82A}">
                    <a16:rowId xmlns:a16="http://schemas.microsoft.com/office/drawing/2014/main" val="3067285340"/>
                  </a:ext>
                </a:extLst>
              </a:tr>
              <a:tr h="5740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BC-401</a:t>
                      </a:r>
                    </a:p>
                  </a:txBody>
                  <a:tcPr/>
                </a:tc>
                <a:tc>
                  <a:txBody>
                    <a:bodyPr/>
                    <a:lstStyle/>
                    <a:p>
                      <a:r>
                        <a:rPr lang="el-GR" dirty="0"/>
                        <a:t>Σχεδιασμός Μεταπτυχιακής Εργασίας - Ερευνητικό</a:t>
                      </a:r>
                    </a:p>
                    <a:p>
                      <a:r>
                        <a:rPr lang="el-GR" dirty="0"/>
                        <a:t>Πρωτόκολλο και Επιθεώρηση Σχετικών Τεχνολογιών</a:t>
                      </a:r>
                    </a:p>
                    <a:p>
                      <a:r>
                        <a:rPr lang="el-GR" dirty="0"/>
                        <a:t>Αιχμής</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a:t>
                      </a:r>
                    </a:p>
                  </a:txBody>
                  <a:tcPr/>
                </a:tc>
                <a:extLst>
                  <a:ext uri="{0D108BD9-81ED-4DB2-BD59-A6C34878D82A}">
                    <a16:rowId xmlns:a16="http://schemas.microsoft.com/office/drawing/2014/main" val="3707689182"/>
                  </a:ext>
                </a:extLst>
              </a:tr>
            </a:tbl>
          </a:graphicData>
        </a:graphic>
      </p:graphicFrame>
      <p:sp>
        <p:nvSpPr>
          <p:cNvPr id="5" name="Slide Number Placeholder 4">
            <a:extLst>
              <a:ext uri="{FF2B5EF4-FFF2-40B4-BE49-F238E27FC236}">
                <a16:creationId xmlns:a16="http://schemas.microsoft.com/office/drawing/2014/main" id="{3F19E44B-A2F1-D343-524E-69B3FD195B9C}"/>
              </a:ext>
            </a:extLst>
          </p:cNvPr>
          <p:cNvSpPr>
            <a:spLocks noGrp="1"/>
          </p:cNvSpPr>
          <p:nvPr>
            <p:ph type="sldNum" sz="quarter" idx="15"/>
          </p:nvPr>
        </p:nvSpPr>
        <p:spPr/>
        <p:txBody>
          <a:bodyPr/>
          <a:lstStyle/>
          <a:p>
            <a:fld id="{18D65601-5AE2-46FC-B138-694DDD2B510D}" type="slidenum">
              <a:rPr lang="en-US" smtClean="0"/>
              <a:pPr/>
              <a:t>13</a:t>
            </a:fld>
            <a:endParaRPr lang="en-US" dirty="0"/>
          </a:p>
        </p:txBody>
      </p:sp>
    </p:spTree>
    <p:extLst>
      <p:ext uri="{BB962C8B-B14F-4D97-AF65-F5344CB8AC3E}">
        <p14:creationId xmlns:p14="http://schemas.microsoft.com/office/powerpoint/2010/main" val="4024210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A6771-7E8F-7CF2-3DB2-C553CDB68031}"/>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473B7AD4-1BA4-674C-DEEE-70F8781D0E14}"/>
              </a:ext>
            </a:extLst>
          </p:cNvPr>
          <p:cNvSpPr>
            <a:spLocks noGrp="1"/>
          </p:cNvSpPr>
          <p:nvPr>
            <p:ph type="title"/>
          </p:nvPr>
        </p:nvSpPr>
        <p:spPr>
          <a:xfrm>
            <a:off x="1449388" y="0"/>
            <a:ext cx="9150675" cy="1427585"/>
          </a:xfrm>
        </p:spPr>
        <p:txBody>
          <a:bodyPr/>
          <a:lstStyle/>
          <a:p>
            <a:r>
              <a:rPr lang="el-GR" dirty="0"/>
              <a:t>Δ’ εξάμηνο</a:t>
            </a:r>
            <a:endParaRPr lang="en-US" dirty="0"/>
          </a:p>
        </p:txBody>
      </p:sp>
      <p:graphicFrame>
        <p:nvGraphicFramePr>
          <p:cNvPr id="8" name="Content Placeholder 7">
            <a:extLst>
              <a:ext uri="{FF2B5EF4-FFF2-40B4-BE49-F238E27FC236}">
                <a16:creationId xmlns:a16="http://schemas.microsoft.com/office/drawing/2014/main" id="{8901EC40-3974-0562-1840-7937002EFA92}"/>
              </a:ext>
            </a:extLst>
          </p:cNvPr>
          <p:cNvGraphicFramePr>
            <a:graphicFrameLocks noGrp="1"/>
          </p:cNvGraphicFramePr>
          <p:nvPr>
            <p:ph sz="quarter" idx="12"/>
            <p:extLst>
              <p:ext uri="{D42A27DB-BD31-4B8C-83A1-F6EECF244321}">
                <p14:modId xmlns:p14="http://schemas.microsoft.com/office/powerpoint/2010/main" val="1264971740"/>
              </p:ext>
            </p:extLst>
          </p:nvPr>
        </p:nvGraphicFramePr>
        <p:xfrm>
          <a:off x="1449388" y="1386720"/>
          <a:ext cx="8553450" cy="574080"/>
        </p:xfrm>
        <a:graphic>
          <a:graphicData uri="http://schemas.openxmlformats.org/drawingml/2006/table">
            <a:tbl>
              <a:tblPr firstRow="1" bandRow="1">
                <a:tableStyleId>{0E3FDE45-AF77-4B5C-9715-49D594BDF05E}</a:tableStyleId>
              </a:tblPr>
              <a:tblGrid>
                <a:gridCol w="1672431">
                  <a:extLst>
                    <a:ext uri="{9D8B030D-6E8A-4147-A177-3AD203B41FA5}">
                      <a16:colId xmlns:a16="http://schemas.microsoft.com/office/drawing/2014/main" val="2094442798"/>
                    </a:ext>
                  </a:extLst>
                </a:gridCol>
                <a:gridCol w="6207919">
                  <a:extLst>
                    <a:ext uri="{9D8B030D-6E8A-4147-A177-3AD203B41FA5}">
                      <a16:colId xmlns:a16="http://schemas.microsoft.com/office/drawing/2014/main" val="1937411785"/>
                    </a:ext>
                  </a:extLst>
                </a:gridCol>
                <a:gridCol w="673100">
                  <a:extLst>
                    <a:ext uri="{9D8B030D-6E8A-4147-A177-3AD203B41FA5}">
                      <a16:colId xmlns:a16="http://schemas.microsoft.com/office/drawing/2014/main" val="3868321899"/>
                    </a:ext>
                  </a:extLst>
                </a:gridCol>
              </a:tblGrid>
              <a:tr h="574080">
                <a:tc>
                  <a:txBody>
                    <a:bodyPr/>
                    <a:lstStyle/>
                    <a:p>
                      <a:r>
                        <a:rPr lang="en-US" dirty="0"/>
                        <a:t>BC-402</a:t>
                      </a:r>
                    </a:p>
                  </a:txBody>
                  <a:tcPr/>
                </a:tc>
                <a:tc>
                  <a:txBody>
                    <a:bodyPr/>
                    <a:lstStyle/>
                    <a:p>
                      <a:r>
                        <a:rPr lang="el-GR" dirty="0"/>
                        <a:t>Μεταπτυχιακή Διπλωματική Εργασία</a:t>
                      </a:r>
                      <a:endParaRPr lang="en-US" dirty="0"/>
                    </a:p>
                  </a:txBody>
                  <a:tcPr/>
                </a:tc>
                <a:tc>
                  <a:txBody>
                    <a:bodyPr/>
                    <a:lstStyle/>
                    <a:p>
                      <a:r>
                        <a:rPr lang="el-GR" dirty="0"/>
                        <a:t>Υ</a:t>
                      </a:r>
                      <a:endParaRPr lang="en-US" dirty="0"/>
                    </a:p>
                  </a:txBody>
                  <a:tcPr/>
                </a:tc>
                <a:extLst>
                  <a:ext uri="{0D108BD9-81ED-4DB2-BD59-A6C34878D82A}">
                    <a16:rowId xmlns:a16="http://schemas.microsoft.com/office/drawing/2014/main" val="1009827776"/>
                  </a:ext>
                </a:extLst>
              </a:tr>
            </a:tbl>
          </a:graphicData>
        </a:graphic>
      </p:graphicFrame>
      <p:sp>
        <p:nvSpPr>
          <p:cNvPr id="5" name="Slide Number Placeholder 4">
            <a:extLst>
              <a:ext uri="{FF2B5EF4-FFF2-40B4-BE49-F238E27FC236}">
                <a16:creationId xmlns:a16="http://schemas.microsoft.com/office/drawing/2014/main" id="{8D6F6103-6947-0889-6E39-03390D36C44E}"/>
              </a:ext>
            </a:extLst>
          </p:cNvPr>
          <p:cNvSpPr>
            <a:spLocks noGrp="1"/>
          </p:cNvSpPr>
          <p:nvPr>
            <p:ph type="sldNum" sz="quarter" idx="15"/>
          </p:nvPr>
        </p:nvSpPr>
        <p:spPr/>
        <p:txBody>
          <a:bodyPr/>
          <a:lstStyle/>
          <a:p>
            <a:fld id="{18D65601-5AE2-46FC-B138-694DDD2B510D}" type="slidenum">
              <a:rPr lang="en-US" smtClean="0"/>
              <a:pPr/>
              <a:t>14</a:t>
            </a:fld>
            <a:endParaRPr lang="en-US" dirty="0"/>
          </a:p>
        </p:txBody>
      </p:sp>
    </p:spTree>
    <p:extLst>
      <p:ext uri="{BB962C8B-B14F-4D97-AF65-F5344CB8AC3E}">
        <p14:creationId xmlns:p14="http://schemas.microsoft.com/office/powerpoint/2010/main" val="94634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9D3EB4-B037-9B79-F4D9-08CB6EA32D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12C383-5541-C0C0-459C-A4EDEB6A0D2B}"/>
              </a:ext>
            </a:extLst>
          </p:cNvPr>
          <p:cNvSpPr>
            <a:spLocks noGrp="1"/>
          </p:cNvSpPr>
          <p:nvPr>
            <p:ph type="title"/>
          </p:nvPr>
        </p:nvSpPr>
        <p:spPr>
          <a:xfrm>
            <a:off x="1038031" y="1068169"/>
            <a:ext cx="10115939" cy="2681549"/>
          </a:xfrm>
        </p:spPr>
        <p:txBody>
          <a:bodyPr/>
          <a:lstStyle/>
          <a:p>
            <a:r>
              <a:rPr lang="el-GR" dirty="0"/>
              <a:t>Στατιστικά στοιχεία</a:t>
            </a:r>
            <a:endParaRPr lang="en-ZA" dirty="0"/>
          </a:p>
        </p:txBody>
      </p:sp>
      <p:sp>
        <p:nvSpPr>
          <p:cNvPr id="3" name="Text Placeholder 2">
            <a:extLst>
              <a:ext uri="{FF2B5EF4-FFF2-40B4-BE49-F238E27FC236}">
                <a16:creationId xmlns:a16="http://schemas.microsoft.com/office/drawing/2014/main" id="{802740C7-5CF8-BCE3-9480-A138D8DDCEA4}"/>
              </a:ext>
            </a:extLst>
          </p:cNvPr>
          <p:cNvSpPr>
            <a:spLocks noGrp="1"/>
          </p:cNvSpPr>
          <p:nvPr>
            <p:ph type="body" sz="quarter" idx="12"/>
          </p:nvPr>
        </p:nvSpPr>
        <p:spPr>
          <a:xfrm>
            <a:off x="1038031" y="4027047"/>
            <a:ext cx="10115939" cy="1762783"/>
          </a:xfrm>
        </p:spPr>
        <p:txBody>
          <a:bodyPr/>
          <a:lstStyle/>
          <a:p>
            <a:endParaRPr lang="en-US" dirty="0"/>
          </a:p>
        </p:txBody>
      </p:sp>
    </p:spTree>
    <p:extLst>
      <p:ext uri="{BB962C8B-B14F-4D97-AF65-F5344CB8AC3E}">
        <p14:creationId xmlns:p14="http://schemas.microsoft.com/office/powerpoint/2010/main" val="3987201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70CD04-2BF2-81AE-3B49-EC3091A2B05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B8850BE-351E-B715-E866-B9D93DB98354}"/>
              </a:ext>
            </a:extLst>
          </p:cNvPr>
          <p:cNvSpPr>
            <a:spLocks noGrp="1"/>
          </p:cNvSpPr>
          <p:nvPr>
            <p:ph type="title"/>
          </p:nvPr>
        </p:nvSpPr>
        <p:spPr>
          <a:xfrm>
            <a:off x="1468814" y="503852"/>
            <a:ext cx="9808773" cy="1427585"/>
          </a:xfrm>
        </p:spPr>
        <p:txBody>
          <a:bodyPr/>
          <a:lstStyle/>
          <a:p>
            <a:r>
              <a:rPr lang="el-GR" dirty="0"/>
              <a:t>  </a:t>
            </a:r>
            <a:endParaRPr lang="en-ZA" dirty="0"/>
          </a:p>
        </p:txBody>
      </p:sp>
      <p:sp>
        <p:nvSpPr>
          <p:cNvPr id="2" name="Content Placeholder 1">
            <a:extLst>
              <a:ext uri="{FF2B5EF4-FFF2-40B4-BE49-F238E27FC236}">
                <a16:creationId xmlns:a16="http://schemas.microsoft.com/office/drawing/2014/main" id="{92965047-0A6F-8191-0744-F6F0C840743E}"/>
              </a:ext>
            </a:extLst>
          </p:cNvPr>
          <p:cNvSpPr>
            <a:spLocks noGrp="1"/>
          </p:cNvSpPr>
          <p:nvPr>
            <p:ph sz="quarter" idx="11"/>
          </p:nvPr>
        </p:nvSpPr>
        <p:spPr>
          <a:xfrm>
            <a:off x="12391607" y="1600200"/>
            <a:ext cx="3091027" cy="3867538"/>
          </a:xfrm>
        </p:spPr>
        <p:txBody>
          <a:bodyPr/>
          <a:lstStyle/>
          <a:p>
            <a:endParaRPr lang="en-US" dirty="0"/>
          </a:p>
        </p:txBody>
      </p:sp>
      <p:graphicFrame>
        <p:nvGraphicFramePr>
          <p:cNvPr id="5" name="Table Placeholder 2">
            <a:extLst>
              <a:ext uri="{FF2B5EF4-FFF2-40B4-BE49-F238E27FC236}">
                <a16:creationId xmlns:a16="http://schemas.microsoft.com/office/drawing/2014/main" id="{16D00BD0-FBD4-04BE-6817-340982F2B7AF}"/>
              </a:ext>
            </a:extLst>
          </p:cNvPr>
          <p:cNvGraphicFramePr>
            <a:graphicFrameLocks noGrp="1"/>
          </p:cNvGraphicFramePr>
          <p:nvPr>
            <p:ph type="tbl" sz="quarter" idx="12"/>
            <p:extLst>
              <p:ext uri="{D42A27DB-BD31-4B8C-83A1-F6EECF244321}">
                <p14:modId xmlns:p14="http://schemas.microsoft.com/office/powerpoint/2010/main" val="417898570"/>
              </p:ext>
            </p:extLst>
          </p:nvPr>
        </p:nvGraphicFramePr>
        <p:xfrm>
          <a:off x="1635918" y="2052638"/>
          <a:ext cx="8993981" cy="3891623"/>
        </p:xfrm>
        <a:graphic>
          <a:graphicData uri="http://schemas.openxmlformats.org/drawingml/2006/table">
            <a:tbl>
              <a:tblPr firstRow="1" bandRow="1">
                <a:tableStyleId>{0E3FDE45-AF77-4B5C-9715-49D594BDF05E}</a:tableStyleId>
              </a:tblPr>
              <a:tblGrid>
                <a:gridCol w="4009699">
                  <a:extLst>
                    <a:ext uri="{9D8B030D-6E8A-4147-A177-3AD203B41FA5}">
                      <a16:colId xmlns:a16="http://schemas.microsoft.com/office/drawing/2014/main" val="127040821"/>
                    </a:ext>
                  </a:extLst>
                </a:gridCol>
                <a:gridCol w="2726858">
                  <a:extLst>
                    <a:ext uri="{9D8B030D-6E8A-4147-A177-3AD203B41FA5}">
                      <a16:colId xmlns:a16="http://schemas.microsoft.com/office/drawing/2014/main" val="149845700"/>
                    </a:ext>
                  </a:extLst>
                </a:gridCol>
                <a:gridCol w="2257424">
                  <a:extLst>
                    <a:ext uri="{9D8B030D-6E8A-4147-A177-3AD203B41FA5}">
                      <a16:colId xmlns:a16="http://schemas.microsoft.com/office/drawing/2014/main" val="3472639139"/>
                    </a:ext>
                  </a:extLst>
                </a:gridCol>
              </a:tblGrid>
              <a:tr h="586960">
                <a:tc>
                  <a:txBody>
                    <a:bodyPr/>
                    <a:lstStyle/>
                    <a:p>
                      <a:r>
                        <a:rPr lang="el-GR" sz="1800" dirty="0"/>
                        <a:t>Φοιτητές</a:t>
                      </a:r>
                      <a:endParaRPr lang="en-US" sz="1800" dirty="0"/>
                    </a:p>
                  </a:txBody>
                  <a:tcPr anchor="ctr"/>
                </a:tc>
                <a:tc>
                  <a:txBody>
                    <a:bodyPr/>
                    <a:lstStyle/>
                    <a:p>
                      <a:r>
                        <a:rPr lang="el-GR" sz="1800" dirty="0"/>
                        <a:t>Αριθμός</a:t>
                      </a:r>
                      <a:endParaRPr lang="en-US" sz="1800" dirty="0"/>
                    </a:p>
                  </a:txBody>
                  <a:tcPr anchor="ctr"/>
                </a:tc>
                <a:tc>
                  <a:txBody>
                    <a:bodyPr/>
                    <a:lstStyle/>
                    <a:p>
                      <a:r>
                        <a:rPr lang="el-GR" sz="1800" dirty="0"/>
                        <a:t>Ποσοστό (%)</a:t>
                      </a:r>
                      <a:endParaRPr lang="en-US" sz="1800" dirty="0"/>
                    </a:p>
                  </a:txBody>
                  <a:tcPr anchor="ctr"/>
                </a:tc>
                <a:extLst>
                  <a:ext uri="{0D108BD9-81ED-4DB2-BD59-A6C34878D82A}">
                    <a16:rowId xmlns:a16="http://schemas.microsoft.com/office/drawing/2014/main" val="3298013591"/>
                  </a:ext>
                </a:extLst>
              </a:tr>
              <a:tr h="601680">
                <a:tc>
                  <a:txBody>
                    <a:bodyPr/>
                    <a:lstStyle/>
                    <a:p>
                      <a:r>
                        <a:rPr lang="el-GR" sz="1800" dirty="0"/>
                        <a:t>Υποψήφιοι</a:t>
                      </a:r>
                      <a:endParaRPr lang="en-US" sz="1800" dirty="0"/>
                    </a:p>
                  </a:txBody>
                  <a:tcPr anchor="ctr"/>
                </a:tc>
                <a:tc>
                  <a:txBody>
                    <a:bodyPr/>
                    <a:lstStyle/>
                    <a:p>
                      <a:r>
                        <a:rPr lang="el-GR" sz="1800" dirty="0"/>
                        <a:t>140</a:t>
                      </a:r>
                      <a:endParaRPr lang="en-US" sz="1800" dirty="0"/>
                    </a:p>
                  </a:txBody>
                  <a:tcPr anchor="ctr"/>
                </a:tc>
                <a:tc>
                  <a:txBody>
                    <a:bodyPr/>
                    <a:lstStyle/>
                    <a:p>
                      <a:r>
                        <a:rPr lang="el-GR" sz="1800" dirty="0"/>
                        <a:t>100</a:t>
                      </a:r>
                      <a:endParaRPr lang="en-US" sz="1800" dirty="0"/>
                    </a:p>
                  </a:txBody>
                  <a:tcPr anchor="ctr"/>
                </a:tc>
                <a:extLst>
                  <a:ext uri="{0D108BD9-81ED-4DB2-BD59-A6C34878D82A}">
                    <a16:rowId xmlns:a16="http://schemas.microsoft.com/office/drawing/2014/main" val="3873867931"/>
                  </a:ext>
                </a:extLst>
              </a:tr>
              <a:tr h="640079">
                <a:tc>
                  <a:txBody>
                    <a:bodyPr/>
                    <a:lstStyle/>
                    <a:p>
                      <a:r>
                        <a:rPr lang="el-GR" sz="1800" dirty="0"/>
                        <a:t>Εισελθόντες στο πρόγραμμα</a:t>
                      </a:r>
                      <a:endParaRPr lang="en-US" sz="1800" dirty="0"/>
                    </a:p>
                  </a:txBody>
                  <a:tcPr anchor="ctr"/>
                </a:tc>
                <a:tc>
                  <a:txBody>
                    <a:bodyPr/>
                    <a:lstStyle/>
                    <a:p>
                      <a:r>
                        <a:rPr lang="el-GR" sz="1800" dirty="0"/>
                        <a:t>83</a:t>
                      </a:r>
                      <a:endParaRPr lang="en-US" sz="1800" dirty="0"/>
                    </a:p>
                  </a:txBody>
                  <a:tcPr anchor="ctr"/>
                </a:tc>
                <a:tc>
                  <a:txBody>
                    <a:bodyPr/>
                    <a:lstStyle/>
                    <a:p>
                      <a:r>
                        <a:rPr lang="el-GR" sz="1800" dirty="0"/>
                        <a:t>59,29</a:t>
                      </a:r>
                      <a:endParaRPr lang="en-US" sz="1800" dirty="0"/>
                    </a:p>
                  </a:txBody>
                  <a:tcPr anchor="ctr"/>
                </a:tc>
                <a:extLst>
                  <a:ext uri="{0D108BD9-81ED-4DB2-BD59-A6C34878D82A}">
                    <a16:rowId xmlns:a16="http://schemas.microsoft.com/office/drawing/2014/main" val="85209771"/>
                  </a:ext>
                </a:extLst>
              </a:tr>
              <a:tr h="601680">
                <a:tc>
                  <a:txBody>
                    <a:bodyPr/>
                    <a:lstStyle/>
                    <a:p>
                      <a:r>
                        <a:rPr lang="el-GR" sz="1800" dirty="0"/>
                        <a:t>Ολοκλήρωσαν το πρόγραμμα</a:t>
                      </a:r>
                      <a:endParaRPr lang="en-US" sz="1800" dirty="0"/>
                    </a:p>
                  </a:txBody>
                  <a:tcPr anchor="ctr"/>
                </a:tc>
                <a:tc>
                  <a:txBody>
                    <a:bodyPr/>
                    <a:lstStyle/>
                    <a:p>
                      <a:r>
                        <a:rPr lang="el-GR" sz="1800" dirty="0"/>
                        <a:t>52</a:t>
                      </a:r>
                      <a:endParaRPr lang="en-US" sz="1800" dirty="0"/>
                    </a:p>
                  </a:txBody>
                  <a:tcPr anchor="ctr"/>
                </a:tc>
                <a:tc>
                  <a:txBody>
                    <a:bodyPr/>
                    <a:lstStyle/>
                    <a:p>
                      <a:r>
                        <a:rPr lang="el-GR" sz="1800" dirty="0"/>
                        <a:t>62,65</a:t>
                      </a:r>
                      <a:endParaRPr lang="en-US" sz="1800" dirty="0"/>
                    </a:p>
                  </a:txBody>
                  <a:tcPr anchor="ctr"/>
                </a:tc>
                <a:extLst>
                  <a:ext uri="{0D108BD9-81ED-4DB2-BD59-A6C34878D82A}">
                    <a16:rowId xmlns:a16="http://schemas.microsoft.com/office/drawing/2014/main" val="4061031278"/>
                  </a:ext>
                </a:extLst>
              </a:tr>
              <a:tr h="601680">
                <a:tc>
                  <a:txBody>
                    <a:bodyPr/>
                    <a:lstStyle/>
                    <a:p>
                      <a:r>
                        <a:rPr lang="el-GR" sz="1800" dirty="0"/>
                        <a:t>Ενεργοί</a:t>
                      </a:r>
                      <a:endParaRPr lang="en-US" sz="1800" dirty="0"/>
                    </a:p>
                  </a:txBody>
                  <a:tcPr anchor="ctr"/>
                </a:tc>
                <a:tc>
                  <a:txBody>
                    <a:bodyPr/>
                    <a:lstStyle/>
                    <a:p>
                      <a:r>
                        <a:rPr lang="el-GR" sz="1800" dirty="0"/>
                        <a:t>29</a:t>
                      </a:r>
                      <a:endParaRPr lang="en-US" sz="1800" dirty="0"/>
                    </a:p>
                  </a:txBody>
                  <a:tcPr anchor="ctr"/>
                </a:tc>
                <a:tc>
                  <a:txBody>
                    <a:bodyPr/>
                    <a:lstStyle/>
                    <a:p>
                      <a:r>
                        <a:rPr lang="el-GR" sz="1800" dirty="0"/>
                        <a:t>34,94</a:t>
                      </a:r>
                      <a:endParaRPr lang="en-US" sz="1800" dirty="0"/>
                    </a:p>
                  </a:txBody>
                  <a:tcPr anchor="ctr"/>
                </a:tc>
                <a:extLst>
                  <a:ext uri="{0D108BD9-81ED-4DB2-BD59-A6C34878D82A}">
                    <a16:rowId xmlns:a16="http://schemas.microsoft.com/office/drawing/2014/main" val="3591840781"/>
                  </a:ext>
                </a:extLst>
              </a:tr>
              <a:tr h="859544">
                <a:tc>
                  <a:txBody>
                    <a:bodyPr/>
                    <a:lstStyle/>
                    <a:p>
                      <a:r>
                        <a:rPr lang="el-GR" sz="1800" dirty="0"/>
                        <a:t>Διαγραφέντες</a:t>
                      </a:r>
                      <a:endParaRPr lang="en-US" sz="1800" dirty="0"/>
                    </a:p>
                  </a:txBody>
                  <a:tcPr anchor="ctr"/>
                </a:tc>
                <a:tc>
                  <a:txBody>
                    <a:bodyPr/>
                    <a:lstStyle/>
                    <a:p>
                      <a:r>
                        <a:rPr lang="el-GR" sz="1800" dirty="0"/>
                        <a:t>12</a:t>
                      </a:r>
                      <a:endParaRPr lang="en-US" sz="1800" dirty="0"/>
                    </a:p>
                  </a:txBody>
                  <a:tcPr anchor="ctr"/>
                </a:tc>
                <a:tc>
                  <a:txBody>
                    <a:bodyPr/>
                    <a:lstStyle/>
                    <a:p>
                      <a:r>
                        <a:rPr lang="el-GR" sz="1800" dirty="0"/>
                        <a:t>14,46</a:t>
                      </a:r>
                      <a:endParaRPr lang="en-US" sz="1800" dirty="0"/>
                    </a:p>
                  </a:txBody>
                  <a:tcPr anchor="ctr"/>
                </a:tc>
                <a:extLst>
                  <a:ext uri="{0D108BD9-81ED-4DB2-BD59-A6C34878D82A}">
                    <a16:rowId xmlns:a16="http://schemas.microsoft.com/office/drawing/2014/main" val="335389741"/>
                  </a:ext>
                </a:extLst>
              </a:tr>
            </a:tbl>
          </a:graphicData>
        </a:graphic>
      </p:graphicFrame>
      <p:sp>
        <p:nvSpPr>
          <p:cNvPr id="3" name="Slide Number Placeholder 2">
            <a:extLst>
              <a:ext uri="{FF2B5EF4-FFF2-40B4-BE49-F238E27FC236}">
                <a16:creationId xmlns:a16="http://schemas.microsoft.com/office/drawing/2014/main" id="{3A84002D-5F26-58F6-F4E8-7798E5CF709A}"/>
              </a:ext>
            </a:extLst>
          </p:cNvPr>
          <p:cNvSpPr>
            <a:spLocks noGrp="1"/>
          </p:cNvSpPr>
          <p:nvPr>
            <p:ph type="sldNum" sz="quarter" idx="15"/>
          </p:nvPr>
        </p:nvSpPr>
        <p:spPr/>
        <p:txBody>
          <a:bodyPr/>
          <a:lstStyle/>
          <a:p>
            <a:fld id="{18D65601-5AE2-46FC-B138-694DDD2B510D}" type="slidenum">
              <a:rPr lang="en-US" smtClean="0"/>
              <a:pPr/>
              <a:t>16</a:t>
            </a:fld>
            <a:endParaRPr lang="en-US" dirty="0"/>
          </a:p>
        </p:txBody>
      </p:sp>
    </p:spTree>
    <p:extLst>
      <p:ext uri="{BB962C8B-B14F-4D97-AF65-F5344CB8AC3E}">
        <p14:creationId xmlns:p14="http://schemas.microsoft.com/office/powerpoint/2010/main" val="2570212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415EB2-0CBC-458A-9CF6-99A9E57908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A8FF7C-213D-FB68-C18C-10ACC6FB5623}"/>
              </a:ext>
            </a:extLst>
          </p:cNvPr>
          <p:cNvSpPr>
            <a:spLocks noGrp="1"/>
          </p:cNvSpPr>
          <p:nvPr>
            <p:ph type="title"/>
          </p:nvPr>
        </p:nvSpPr>
        <p:spPr>
          <a:xfrm>
            <a:off x="1038031" y="1068169"/>
            <a:ext cx="10115939" cy="2681549"/>
          </a:xfrm>
        </p:spPr>
        <p:txBody>
          <a:bodyPr/>
          <a:lstStyle/>
          <a:p>
            <a:r>
              <a:rPr lang="el-GR" dirty="0"/>
              <a:t>Διδάγματα από την εμπειρία</a:t>
            </a:r>
            <a:endParaRPr lang="en-ZA" dirty="0"/>
          </a:p>
        </p:txBody>
      </p:sp>
      <p:sp>
        <p:nvSpPr>
          <p:cNvPr id="3" name="Text Placeholder 2">
            <a:extLst>
              <a:ext uri="{FF2B5EF4-FFF2-40B4-BE49-F238E27FC236}">
                <a16:creationId xmlns:a16="http://schemas.microsoft.com/office/drawing/2014/main" id="{9679F381-23D9-FBEB-85D3-78C5026AE246}"/>
              </a:ext>
            </a:extLst>
          </p:cNvPr>
          <p:cNvSpPr>
            <a:spLocks noGrp="1"/>
          </p:cNvSpPr>
          <p:nvPr>
            <p:ph type="body" sz="quarter" idx="12"/>
          </p:nvPr>
        </p:nvSpPr>
        <p:spPr>
          <a:xfrm>
            <a:off x="1038031" y="4027047"/>
            <a:ext cx="10115939" cy="1762783"/>
          </a:xfrm>
        </p:spPr>
        <p:txBody>
          <a:bodyPr/>
          <a:lstStyle/>
          <a:p>
            <a:endParaRPr lang="en-US" dirty="0"/>
          </a:p>
        </p:txBody>
      </p:sp>
    </p:spTree>
    <p:extLst>
      <p:ext uri="{BB962C8B-B14F-4D97-AF65-F5344CB8AC3E}">
        <p14:creationId xmlns:p14="http://schemas.microsoft.com/office/powerpoint/2010/main" val="2131781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57D49-EDF3-8374-5058-F437D4FDFCA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9D2A70F-71CA-22D4-D73B-E1DAC7EBC8F5}"/>
              </a:ext>
            </a:extLst>
          </p:cNvPr>
          <p:cNvSpPr>
            <a:spLocks noGrp="1"/>
          </p:cNvSpPr>
          <p:nvPr>
            <p:ph type="title"/>
          </p:nvPr>
        </p:nvSpPr>
        <p:spPr/>
        <p:txBody>
          <a:bodyPr/>
          <a:lstStyle/>
          <a:p>
            <a:r>
              <a:rPr lang="el-GR" dirty="0"/>
              <a:t>Τι είναι η Βιοπληροφορική</a:t>
            </a:r>
            <a:endParaRPr lang="en-US" dirty="0"/>
          </a:p>
        </p:txBody>
      </p:sp>
      <p:pic>
        <p:nvPicPr>
          <p:cNvPr id="8" name="Content Placeholder 7" descr="A diagram of different types of information&#10;&#10;AI-generated content may be incorrect.">
            <a:extLst>
              <a:ext uri="{FF2B5EF4-FFF2-40B4-BE49-F238E27FC236}">
                <a16:creationId xmlns:a16="http://schemas.microsoft.com/office/drawing/2014/main" id="{E978533D-E4D4-69A9-9848-C2CC6C0A317C}"/>
              </a:ext>
            </a:extLst>
          </p:cNvPr>
          <p:cNvPicPr>
            <a:picLocks noGrp="1" noChangeAspect="1"/>
          </p:cNvPicPr>
          <p:nvPr>
            <p:ph sz="quarter" idx="12"/>
          </p:nvPr>
        </p:nvPicPr>
        <p:blipFill>
          <a:blip r:embed="rId2"/>
          <a:stretch>
            <a:fillRect/>
          </a:stretch>
        </p:blipFill>
        <p:spPr>
          <a:xfrm>
            <a:off x="5073889" y="1515084"/>
            <a:ext cx="5960788" cy="5439217"/>
          </a:xfrm>
        </p:spPr>
      </p:pic>
      <p:sp>
        <p:nvSpPr>
          <p:cNvPr id="4" name="Slide Number Placeholder 3">
            <a:extLst>
              <a:ext uri="{FF2B5EF4-FFF2-40B4-BE49-F238E27FC236}">
                <a16:creationId xmlns:a16="http://schemas.microsoft.com/office/drawing/2014/main" id="{C49DFFA3-02B3-1CB1-C9B1-FD0EDDA4B57A}"/>
              </a:ext>
            </a:extLst>
          </p:cNvPr>
          <p:cNvSpPr>
            <a:spLocks noGrp="1"/>
          </p:cNvSpPr>
          <p:nvPr>
            <p:ph type="sldNum" sz="quarter" idx="15"/>
          </p:nvPr>
        </p:nvSpPr>
        <p:spPr/>
        <p:txBody>
          <a:bodyPr/>
          <a:lstStyle/>
          <a:p>
            <a:fld id="{18D65601-5AE2-46FC-B138-694DDD2B510D}" type="slidenum">
              <a:rPr lang="en-US" smtClean="0"/>
              <a:pPr/>
              <a:t>18</a:t>
            </a:fld>
            <a:endParaRPr lang="en-US" dirty="0"/>
          </a:p>
        </p:txBody>
      </p:sp>
      <p:sp>
        <p:nvSpPr>
          <p:cNvPr id="2" name="TextBox 1">
            <a:extLst>
              <a:ext uri="{FF2B5EF4-FFF2-40B4-BE49-F238E27FC236}">
                <a16:creationId xmlns:a16="http://schemas.microsoft.com/office/drawing/2014/main" id="{C91A5712-C0D8-8BD1-0162-24AAE2E6837B}"/>
              </a:ext>
            </a:extLst>
          </p:cNvPr>
          <p:cNvSpPr txBox="1"/>
          <p:nvPr/>
        </p:nvSpPr>
        <p:spPr>
          <a:xfrm>
            <a:off x="7536655" y="2758003"/>
            <a:ext cx="2250281" cy="523220"/>
          </a:xfrm>
          <a:prstGeom prst="rect">
            <a:avLst/>
          </a:prstGeom>
          <a:noFill/>
        </p:spPr>
        <p:txBody>
          <a:bodyPr wrap="square" rtlCol="0">
            <a:spAutoFit/>
          </a:bodyPr>
          <a:lstStyle/>
          <a:p>
            <a:r>
              <a:rPr lang="el-GR" sz="2800" b="1" dirty="0">
                <a:solidFill>
                  <a:schemeClr val="bg1"/>
                </a:solidFill>
              </a:rPr>
              <a:t>4 έτη</a:t>
            </a:r>
            <a:endParaRPr lang="en-US" sz="2800" b="1" dirty="0">
              <a:solidFill>
                <a:schemeClr val="bg1"/>
              </a:solidFill>
            </a:endParaRPr>
          </a:p>
        </p:txBody>
      </p:sp>
      <p:sp>
        <p:nvSpPr>
          <p:cNvPr id="6" name="TextBox 5">
            <a:extLst>
              <a:ext uri="{FF2B5EF4-FFF2-40B4-BE49-F238E27FC236}">
                <a16:creationId xmlns:a16="http://schemas.microsoft.com/office/drawing/2014/main" id="{B1F9F2D3-F742-FE04-9150-11ED657C5818}"/>
              </a:ext>
            </a:extLst>
          </p:cNvPr>
          <p:cNvSpPr txBox="1"/>
          <p:nvPr/>
        </p:nvSpPr>
        <p:spPr>
          <a:xfrm>
            <a:off x="5706070" y="5433893"/>
            <a:ext cx="816174" cy="369332"/>
          </a:xfrm>
          <a:prstGeom prst="rect">
            <a:avLst/>
          </a:prstGeom>
          <a:noFill/>
        </p:spPr>
        <p:txBody>
          <a:bodyPr wrap="square">
            <a:spAutoFit/>
          </a:bodyPr>
          <a:lstStyle/>
          <a:p>
            <a:r>
              <a:rPr lang="el-GR" sz="1800" b="1" dirty="0">
                <a:solidFill>
                  <a:schemeClr val="bg1"/>
                </a:solidFill>
              </a:rPr>
              <a:t>4 έτη</a:t>
            </a:r>
            <a:endParaRPr lang="en-US" sz="1800" b="1" dirty="0">
              <a:solidFill>
                <a:schemeClr val="bg1"/>
              </a:solidFill>
            </a:endParaRPr>
          </a:p>
        </p:txBody>
      </p:sp>
      <p:sp>
        <p:nvSpPr>
          <p:cNvPr id="9" name="TextBox 8">
            <a:extLst>
              <a:ext uri="{FF2B5EF4-FFF2-40B4-BE49-F238E27FC236}">
                <a16:creationId xmlns:a16="http://schemas.microsoft.com/office/drawing/2014/main" id="{9C174FFB-046C-C251-CFD9-4C3AF1A5C3DF}"/>
              </a:ext>
            </a:extLst>
          </p:cNvPr>
          <p:cNvSpPr txBox="1"/>
          <p:nvPr/>
        </p:nvSpPr>
        <p:spPr>
          <a:xfrm>
            <a:off x="8827889" y="5618559"/>
            <a:ext cx="959047" cy="369332"/>
          </a:xfrm>
          <a:prstGeom prst="rect">
            <a:avLst/>
          </a:prstGeom>
          <a:noFill/>
        </p:spPr>
        <p:txBody>
          <a:bodyPr wrap="square">
            <a:spAutoFit/>
          </a:bodyPr>
          <a:lstStyle/>
          <a:p>
            <a:r>
              <a:rPr lang="el-GR" sz="1800" b="1" dirty="0">
                <a:solidFill>
                  <a:schemeClr val="bg1"/>
                </a:solidFill>
              </a:rPr>
              <a:t>4 έτη</a:t>
            </a:r>
            <a:endParaRPr lang="en-US" sz="1800" b="1" dirty="0">
              <a:solidFill>
                <a:schemeClr val="bg1"/>
              </a:solidFill>
            </a:endParaRPr>
          </a:p>
        </p:txBody>
      </p:sp>
    </p:spTree>
    <p:extLst>
      <p:ext uri="{BB962C8B-B14F-4D97-AF65-F5344CB8AC3E}">
        <p14:creationId xmlns:p14="http://schemas.microsoft.com/office/powerpoint/2010/main" val="106435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2EF1C1-5933-D909-38D2-D22F630A85FE}"/>
              </a:ext>
            </a:extLst>
          </p:cNvPr>
          <p:cNvSpPr>
            <a:spLocks noGrp="1"/>
          </p:cNvSpPr>
          <p:nvPr>
            <p:ph type="title"/>
          </p:nvPr>
        </p:nvSpPr>
        <p:spPr>
          <a:xfrm>
            <a:off x="1468814" y="503852"/>
            <a:ext cx="9808773" cy="1427585"/>
          </a:xfrm>
        </p:spPr>
        <p:txBody>
          <a:bodyPr/>
          <a:lstStyle/>
          <a:p>
            <a:endParaRPr lang="en-ZA" dirty="0"/>
          </a:p>
        </p:txBody>
      </p:sp>
      <p:sp>
        <p:nvSpPr>
          <p:cNvPr id="2" name="Slide Number Placeholder 1">
            <a:extLst>
              <a:ext uri="{FF2B5EF4-FFF2-40B4-BE49-F238E27FC236}">
                <a16:creationId xmlns:a16="http://schemas.microsoft.com/office/drawing/2014/main" id="{C1D94129-1999-7159-E6E3-7D6C478655BD}"/>
              </a:ext>
            </a:extLst>
          </p:cNvPr>
          <p:cNvSpPr>
            <a:spLocks noGrp="1"/>
          </p:cNvSpPr>
          <p:nvPr>
            <p:ph type="sldNum" sz="quarter" idx="15"/>
          </p:nvPr>
        </p:nvSpPr>
        <p:spPr>
          <a:xfrm>
            <a:off x="412136" y="5943601"/>
            <a:ext cx="968983" cy="651912"/>
          </a:xfrm>
        </p:spPr>
        <p:txBody>
          <a:bodyPr/>
          <a:lstStyle/>
          <a:p>
            <a:fld id="{18D65601-5AE2-46FC-B138-694DDD2B510D}" type="slidenum">
              <a:rPr lang="en-US" smtClean="0"/>
              <a:pPr/>
              <a:t>19</a:t>
            </a:fld>
            <a:endParaRPr lang="en-US" dirty="0"/>
          </a:p>
        </p:txBody>
      </p:sp>
      <p:pic>
        <p:nvPicPr>
          <p:cNvPr id="7" name="Picture Placeholder 6" descr="A person with curly hair standing in front of a crowd">
            <a:extLst>
              <a:ext uri="{FF2B5EF4-FFF2-40B4-BE49-F238E27FC236}">
                <a16:creationId xmlns:a16="http://schemas.microsoft.com/office/drawing/2014/main" id="{9A3D4103-A3C2-A6CC-FF4A-CAB89B7EA625}"/>
              </a:ext>
            </a:extLst>
          </p:cNvPr>
          <p:cNvPicPr>
            <a:picLocks noGrp="1" noChangeAspect="1"/>
          </p:cNvPicPr>
          <p:nvPr>
            <p:ph type="pic" sz="quarter" idx="12"/>
          </p:nvPr>
        </p:nvPicPr>
        <p:blipFill>
          <a:blip r:embed="rId2"/>
          <a:srcRect l="54" r="54"/>
          <a:stretch/>
        </p:blipFill>
        <p:spPr>
          <a:xfrm>
            <a:off x="1503363" y="2061969"/>
            <a:ext cx="4592637" cy="4805362"/>
          </a:xfrm>
        </p:spPr>
      </p:pic>
      <p:sp>
        <p:nvSpPr>
          <p:cNvPr id="3" name="Content Placeholder 2">
            <a:extLst>
              <a:ext uri="{FF2B5EF4-FFF2-40B4-BE49-F238E27FC236}">
                <a16:creationId xmlns:a16="http://schemas.microsoft.com/office/drawing/2014/main" id="{43B3004F-891E-E0B4-FC2D-A5949EC33A3D}"/>
              </a:ext>
            </a:extLst>
          </p:cNvPr>
          <p:cNvSpPr>
            <a:spLocks noGrp="1"/>
          </p:cNvSpPr>
          <p:nvPr>
            <p:ph sz="quarter" idx="11"/>
          </p:nvPr>
        </p:nvSpPr>
        <p:spPr>
          <a:xfrm>
            <a:off x="6787262" y="2052736"/>
            <a:ext cx="4490320" cy="4800598"/>
          </a:xfrm>
        </p:spPr>
        <p:txBody>
          <a:bodyPr/>
          <a:lstStyle/>
          <a:p>
            <a:r>
              <a:rPr lang="el-GR" dirty="0"/>
              <a:t>Το 100% των διαγραφέντων είχε άλλη απασχόληση.</a:t>
            </a:r>
            <a:endParaRPr lang="en-US" dirty="0"/>
          </a:p>
          <a:p>
            <a:r>
              <a:rPr lang="el-GR" dirty="0"/>
              <a:t>Επίσης όλοι είχαν ζητήσει και λάβει αναστολή σπουδών.</a:t>
            </a:r>
          </a:p>
          <a:p>
            <a:endParaRPr lang="el-GR" dirty="0"/>
          </a:p>
          <a:p>
            <a:r>
              <a:rPr lang="el-GR" dirty="0"/>
              <a:t>Μόνο 2 από </a:t>
            </a:r>
            <a:r>
              <a:rPr lang="el-GR" dirty="0" err="1"/>
              <a:t>αυτόύς</a:t>
            </a:r>
            <a:r>
              <a:rPr lang="el-GR" dirty="0"/>
              <a:t> με άλλη απασχόληση ολοκλήρωσαν το πρόγραμμα.</a:t>
            </a:r>
            <a:endParaRPr lang="en-US" dirty="0"/>
          </a:p>
        </p:txBody>
      </p:sp>
    </p:spTree>
    <p:extLst>
      <p:ext uri="{BB962C8B-B14F-4D97-AF65-F5344CB8AC3E}">
        <p14:creationId xmlns:p14="http://schemas.microsoft.com/office/powerpoint/2010/main" val="82250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97761-0B88-A5E8-0B78-C39173D05F4D}"/>
              </a:ext>
            </a:extLst>
          </p:cNvPr>
          <p:cNvSpPr>
            <a:spLocks noGrp="1"/>
          </p:cNvSpPr>
          <p:nvPr>
            <p:ph type="title"/>
          </p:nvPr>
        </p:nvSpPr>
        <p:spPr>
          <a:xfrm>
            <a:off x="1455583" y="737115"/>
            <a:ext cx="4640418" cy="5407091"/>
          </a:xfrm>
        </p:spPr>
        <p:txBody>
          <a:bodyPr/>
          <a:lstStyle/>
          <a:p>
            <a:r>
              <a:rPr lang="el-GR" dirty="0"/>
              <a:t>Σύνοψη</a:t>
            </a:r>
            <a:br>
              <a:rPr lang="el-GR" dirty="0"/>
            </a:br>
            <a:r>
              <a:rPr lang="el-GR" dirty="0"/>
              <a:t>παρουσίασης</a:t>
            </a:r>
            <a:endParaRPr lang="en-US" dirty="0"/>
          </a:p>
        </p:txBody>
      </p:sp>
      <p:sp>
        <p:nvSpPr>
          <p:cNvPr id="3" name="Content Placeholder 2">
            <a:extLst>
              <a:ext uri="{FF2B5EF4-FFF2-40B4-BE49-F238E27FC236}">
                <a16:creationId xmlns:a16="http://schemas.microsoft.com/office/drawing/2014/main" id="{02BA04E6-CD61-B962-4287-DEC1993C32D6}"/>
              </a:ext>
            </a:extLst>
          </p:cNvPr>
          <p:cNvSpPr>
            <a:spLocks noGrp="1"/>
          </p:cNvSpPr>
          <p:nvPr>
            <p:ph sz="quarter" idx="12"/>
          </p:nvPr>
        </p:nvSpPr>
        <p:spPr>
          <a:xfrm>
            <a:off x="6388460" y="737115"/>
            <a:ext cx="5803539" cy="5407091"/>
          </a:xfrm>
        </p:spPr>
        <p:txBody>
          <a:bodyPr/>
          <a:lstStyle/>
          <a:p>
            <a:r>
              <a:rPr lang="el-GR" dirty="0"/>
              <a:t>Τι είναι η Βιοπληροφορική</a:t>
            </a:r>
            <a:endParaRPr lang="en-US" dirty="0"/>
          </a:p>
          <a:p>
            <a:r>
              <a:rPr lang="el-GR" dirty="0" err="1"/>
              <a:t>Διιδρυματικό</a:t>
            </a:r>
            <a:r>
              <a:rPr lang="el-GR" dirty="0"/>
              <a:t> μεταπτυχιακό πρόγραμμα - Ιστορία</a:t>
            </a:r>
            <a:endParaRPr lang="en-US" dirty="0"/>
          </a:p>
          <a:p>
            <a:r>
              <a:rPr lang="el-GR" dirty="0"/>
              <a:t>Στόχοι</a:t>
            </a:r>
            <a:endParaRPr lang="en-US" dirty="0"/>
          </a:p>
          <a:p>
            <a:r>
              <a:rPr lang="el-GR" dirty="0"/>
              <a:t>Διδάγματα από το πρόγραμμα ως σήμερα</a:t>
            </a:r>
            <a:endParaRPr lang="en-US" dirty="0"/>
          </a:p>
          <a:p>
            <a:r>
              <a:rPr lang="el-GR" dirty="0"/>
              <a:t>Συμπεράσματα και τελικές σκέψεις</a:t>
            </a:r>
            <a:endParaRPr lang="en-US" dirty="0"/>
          </a:p>
        </p:txBody>
      </p:sp>
      <p:sp>
        <p:nvSpPr>
          <p:cNvPr id="4" name="Slide Number Placeholder 3">
            <a:extLst>
              <a:ext uri="{FF2B5EF4-FFF2-40B4-BE49-F238E27FC236}">
                <a16:creationId xmlns:a16="http://schemas.microsoft.com/office/drawing/2014/main" id="{2CD4601E-33F5-5714-867D-A0B584DA7C11}"/>
              </a:ext>
            </a:extLst>
          </p:cNvPr>
          <p:cNvSpPr>
            <a:spLocks noGrp="1"/>
          </p:cNvSpPr>
          <p:nvPr>
            <p:ph type="sldNum" sz="quarter" idx="15"/>
          </p:nvPr>
        </p:nvSpPr>
        <p:spPr/>
        <p:txBody>
          <a:bodyPr/>
          <a:lstStyle/>
          <a:p>
            <a:fld id="{18D65601-5AE2-46FC-B138-694DDD2B510D}" type="slidenum">
              <a:rPr lang="en-US" smtClean="0"/>
              <a:pPr/>
              <a:t>2</a:t>
            </a:fld>
            <a:endParaRPr lang="en-US" dirty="0"/>
          </a:p>
        </p:txBody>
      </p:sp>
    </p:spTree>
    <p:extLst>
      <p:ext uri="{BB962C8B-B14F-4D97-AF65-F5344CB8AC3E}">
        <p14:creationId xmlns:p14="http://schemas.microsoft.com/office/powerpoint/2010/main" val="16074552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4FAE72-A49E-BC7E-CD3A-30FC685FE0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DA2BCB-F6E9-5A4A-EAD8-9EEE8A33274E}"/>
              </a:ext>
            </a:extLst>
          </p:cNvPr>
          <p:cNvSpPr>
            <a:spLocks noGrp="1"/>
          </p:cNvSpPr>
          <p:nvPr>
            <p:ph type="title"/>
          </p:nvPr>
        </p:nvSpPr>
        <p:spPr>
          <a:xfrm>
            <a:off x="1038031" y="1068169"/>
            <a:ext cx="10115939" cy="2681549"/>
          </a:xfrm>
        </p:spPr>
        <p:txBody>
          <a:bodyPr/>
          <a:lstStyle/>
          <a:p>
            <a:r>
              <a:rPr lang="el-GR" dirty="0"/>
              <a:t>Συμπεράσματα</a:t>
            </a:r>
            <a:endParaRPr lang="en-ZA" dirty="0"/>
          </a:p>
        </p:txBody>
      </p:sp>
      <p:sp>
        <p:nvSpPr>
          <p:cNvPr id="3" name="Text Placeholder 2">
            <a:extLst>
              <a:ext uri="{FF2B5EF4-FFF2-40B4-BE49-F238E27FC236}">
                <a16:creationId xmlns:a16="http://schemas.microsoft.com/office/drawing/2014/main" id="{9E29A4EC-37AB-AE4C-27D7-CDF415D357F3}"/>
              </a:ext>
            </a:extLst>
          </p:cNvPr>
          <p:cNvSpPr>
            <a:spLocks noGrp="1"/>
          </p:cNvSpPr>
          <p:nvPr>
            <p:ph type="body" sz="quarter" idx="12"/>
          </p:nvPr>
        </p:nvSpPr>
        <p:spPr>
          <a:xfrm>
            <a:off x="1038031" y="4027047"/>
            <a:ext cx="10115939" cy="1762783"/>
          </a:xfrm>
        </p:spPr>
        <p:txBody>
          <a:bodyPr/>
          <a:lstStyle/>
          <a:p>
            <a:endParaRPr lang="en-US" dirty="0"/>
          </a:p>
        </p:txBody>
      </p:sp>
    </p:spTree>
    <p:extLst>
      <p:ext uri="{BB962C8B-B14F-4D97-AF65-F5344CB8AC3E}">
        <p14:creationId xmlns:p14="http://schemas.microsoft.com/office/powerpoint/2010/main" val="19187364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CDB548-53DF-1314-4385-59715BAAF37D}"/>
              </a:ext>
            </a:extLst>
          </p:cNvPr>
          <p:cNvSpPr>
            <a:spLocks noGrp="1"/>
          </p:cNvSpPr>
          <p:nvPr>
            <p:ph type="title"/>
          </p:nvPr>
        </p:nvSpPr>
        <p:spPr/>
        <p:txBody>
          <a:bodyPr/>
          <a:lstStyle/>
          <a:p>
            <a:endParaRPr lang="en-US" dirty="0"/>
          </a:p>
        </p:txBody>
      </p:sp>
      <p:sp>
        <p:nvSpPr>
          <p:cNvPr id="5" name="Content Placeholder 4">
            <a:extLst>
              <a:ext uri="{FF2B5EF4-FFF2-40B4-BE49-F238E27FC236}">
                <a16:creationId xmlns:a16="http://schemas.microsoft.com/office/drawing/2014/main" id="{53054177-69A9-4629-2B07-BF95881F3EF5}"/>
              </a:ext>
            </a:extLst>
          </p:cNvPr>
          <p:cNvSpPr>
            <a:spLocks noGrp="1"/>
          </p:cNvSpPr>
          <p:nvPr>
            <p:ph sz="quarter" idx="12"/>
          </p:nvPr>
        </p:nvSpPr>
        <p:spPr>
          <a:xfrm>
            <a:off x="1450152" y="85726"/>
            <a:ext cx="9815541" cy="6772274"/>
          </a:xfrm>
        </p:spPr>
        <p:txBody>
          <a:bodyPr>
            <a:noAutofit/>
          </a:bodyPr>
          <a:lstStyle/>
          <a:p>
            <a:r>
              <a:rPr lang="el-GR" sz="3200" dirty="0"/>
              <a:t>Απαιτητικό και δύσκολο μεταπτυχιακό πρόγραμμα ειδικά για άτομα χωρίς προηγούμενες γνώσεις σε </a:t>
            </a:r>
            <a:r>
              <a:rPr lang="el-GR" sz="3200" dirty="0" err="1"/>
              <a:t>μααθηματικά</a:t>
            </a:r>
            <a:r>
              <a:rPr lang="el-GR" sz="3200" dirty="0"/>
              <a:t>, υπολογιστές, </a:t>
            </a:r>
            <a:r>
              <a:rPr lang="el-GR" sz="3200" dirty="0" err="1"/>
              <a:t>βιοϊατρικές</a:t>
            </a:r>
            <a:r>
              <a:rPr lang="el-GR" sz="3200" dirty="0"/>
              <a:t> επιστήμες.</a:t>
            </a:r>
          </a:p>
          <a:p>
            <a:endParaRPr lang="el-GR" sz="3200" dirty="0"/>
          </a:p>
          <a:p>
            <a:r>
              <a:rPr lang="el-GR" sz="3200" dirty="0"/>
              <a:t>Να ξέρετε πως από την πρώτη μέρα θα σας ζητούνται πολλά και πως πρέπει να αφιερώσετε χρόνο για να τα πετύχετε.</a:t>
            </a:r>
          </a:p>
          <a:p>
            <a:endParaRPr lang="el-GR" sz="3200" dirty="0"/>
          </a:p>
          <a:p>
            <a:r>
              <a:rPr lang="el-GR" sz="3200" dirty="0"/>
              <a:t>Δεν υπάρχει καμιά πολιτική «διακρίσεων» αλλά ούτε γίνονται και τα «στραβά μάτια» υπέρ των φοιτητών.</a:t>
            </a:r>
          </a:p>
          <a:p>
            <a:endParaRPr lang="el-GR" sz="3200" dirty="0"/>
          </a:p>
          <a:p>
            <a:r>
              <a:rPr lang="el-GR" sz="3200" b="1" dirty="0"/>
              <a:t>Αν το θέλετε πραγματικά, θα πετύχετε!</a:t>
            </a:r>
            <a:endParaRPr lang="en-US" sz="3200" b="1" dirty="0"/>
          </a:p>
        </p:txBody>
      </p:sp>
    </p:spTree>
    <p:extLst>
      <p:ext uri="{BB962C8B-B14F-4D97-AF65-F5344CB8AC3E}">
        <p14:creationId xmlns:p14="http://schemas.microsoft.com/office/powerpoint/2010/main" val="26946767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01732C-7338-DBA0-BD19-1FA88304749F}"/>
              </a:ext>
            </a:extLst>
          </p:cNvPr>
          <p:cNvSpPr>
            <a:spLocks noGrp="1"/>
          </p:cNvSpPr>
          <p:nvPr>
            <p:ph type="title"/>
          </p:nvPr>
        </p:nvSpPr>
        <p:spPr>
          <a:xfrm>
            <a:off x="1317614" y="690511"/>
            <a:ext cx="4409418" cy="5253089"/>
          </a:xfrm>
        </p:spPr>
        <p:txBody>
          <a:bodyPr/>
          <a:lstStyle/>
          <a:p>
            <a:r>
              <a:rPr lang="el-GR" dirty="0"/>
              <a:t>Σας</a:t>
            </a:r>
            <a:br>
              <a:rPr lang="el-GR" dirty="0"/>
            </a:br>
            <a:r>
              <a:rPr lang="el-GR" dirty="0"/>
              <a:t>ευχαριστώ!</a:t>
            </a:r>
            <a:endParaRPr lang="en-US" dirty="0"/>
          </a:p>
        </p:txBody>
      </p:sp>
      <p:sp>
        <p:nvSpPr>
          <p:cNvPr id="2" name="Content Placeholder 1">
            <a:extLst>
              <a:ext uri="{FF2B5EF4-FFF2-40B4-BE49-F238E27FC236}">
                <a16:creationId xmlns:a16="http://schemas.microsoft.com/office/drawing/2014/main" id="{70ECFE66-A9E7-A365-967B-2FD670CB3923}"/>
              </a:ext>
            </a:extLst>
          </p:cNvPr>
          <p:cNvSpPr>
            <a:spLocks noGrp="1"/>
          </p:cNvSpPr>
          <p:nvPr>
            <p:ph sz="quarter" idx="10"/>
          </p:nvPr>
        </p:nvSpPr>
        <p:spPr>
          <a:xfrm>
            <a:off x="5672030" y="690465"/>
            <a:ext cx="5394628" cy="5253089"/>
          </a:xfrm>
        </p:spPr>
        <p:txBody>
          <a:bodyPr/>
          <a:lstStyle/>
          <a:p>
            <a:r>
              <a:rPr lang="el-GR" dirty="0"/>
              <a:t>Παντελής </a:t>
            </a:r>
            <a:r>
              <a:rPr lang="el-GR" dirty="0" err="1"/>
              <a:t>Τοπάλης</a:t>
            </a:r>
            <a:endParaRPr lang="en-US" dirty="0"/>
          </a:p>
          <a:p>
            <a:r>
              <a:rPr lang="en-US" dirty="0"/>
              <a:t>2810391159</a:t>
            </a:r>
          </a:p>
          <a:p>
            <a:r>
              <a:rPr lang="en-US" dirty="0"/>
              <a:t>topalis@imbb.forth.gr</a:t>
            </a:r>
          </a:p>
          <a:p>
            <a:r>
              <a:rPr lang="en-US" dirty="0"/>
              <a:t>https://med.uoc.gr/en/courses/bioinformatics/</a:t>
            </a:r>
          </a:p>
        </p:txBody>
      </p:sp>
    </p:spTree>
    <p:extLst>
      <p:ext uri="{BB962C8B-B14F-4D97-AF65-F5344CB8AC3E}">
        <p14:creationId xmlns:p14="http://schemas.microsoft.com/office/powerpoint/2010/main" val="704370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35ECD0E-C3D4-AD8D-8751-FC19E6E213EE}"/>
              </a:ext>
            </a:extLst>
          </p:cNvPr>
          <p:cNvSpPr>
            <a:spLocks noGrp="1"/>
          </p:cNvSpPr>
          <p:nvPr>
            <p:ph type="title"/>
          </p:nvPr>
        </p:nvSpPr>
        <p:spPr/>
        <p:txBody>
          <a:bodyPr/>
          <a:lstStyle/>
          <a:p>
            <a:r>
              <a:rPr lang="el-GR" dirty="0"/>
              <a:t>Τι είναι η Βιοπληροφορική</a:t>
            </a:r>
            <a:endParaRPr lang="en-US" dirty="0"/>
          </a:p>
        </p:txBody>
      </p:sp>
      <p:pic>
        <p:nvPicPr>
          <p:cNvPr id="8" name="Content Placeholder 7" descr="A diagram of different types of information&#10;&#10;AI-generated content may be incorrect.">
            <a:extLst>
              <a:ext uri="{FF2B5EF4-FFF2-40B4-BE49-F238E27FC236}">
                <a16:creationId xmlns:a16="http://schemas.microsoft.com/office/drawing/2014/main" id="{AC7CBA9D-6847-8E1A-02DA-B90F8412292F}"/>
              </a:ext>
            </a:extLst>
          </p:cNvPr>
          <p:cNvPicPr>
            <a:picLocks noGrp="1" noChangeAspect="1"/>
          </p:cNvPicPr>
          <p:nvPr>
            <p:ph sz="quarter" idx="12"/>
          </p:nvPr>
        </p:nvPicPr>
        <p:blipFill>
          <a:blip r:embed="rId2"/>
          <a:stretch>
            <a:fillRect/>
          </a:stretch>
        </p:blipFill>
        <p:spPr>
          <a:xfrm>
            <a:off x="5073889" y="1515084"/>
            <a:ext cx="5960788" cy="5439217"/>
          </a:xfrm>
        </p:spPr>
      </p:pic>
      <p:sp>
        <p:nvSpPr>
          <p:cNvPr id="4" name="Slide Number Placeholder 3">
            <a:extLst>
              <a:ext uri="{FF2B5EF4-FFF2-40B4-BE49-F238E27FC236}">
                <a16:creationId xmlns:a16="http://schemas.microsoft.com/office/drawing/2014/main" id="{DAE33F1E-5C14-C222-E960-1278E3E37BEF}"/>
              </a:ext>
            </a:extLst>
          </p:cNvPr>
          <p:cNvSpPr>
            <a:spLocks noGrp="1"/>
          </p:cNvSpPr>
          <p:nvPr>
            <p:ph type="sldNum" sz="quarter" idx="15"/>
          </p:nvPr>
        </p:nvSpPr>
        <p:spPr/>
        <p:txBody>
          <a:bodyPr/>
          <a:lstStyle/>
          <a:p>
            <a:fld id="{18D65601-5AE2-46FC-B138-694DDD2B510D}" type="slidenum">
              <a:rPr lang="en-US" smtClean="0"/>
              <a:pPr/>
              <a:t>3</a:t>
            </a:fld>
            <a:endParaRPr lang="en-US" dirty="0"/>
          </a:p>
        </p:txBody>
      </p:sp>
    </p:spTree>
    <p:extLst>
      <p:ext uri="{BB962C8B-B14F-4D97-AF65-F5344CB8AC3E}">
        <p14:creationId xmlns:p14="http://schemas.microsoft.com/office/powerpoint/2010/main" val="1943479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D0E47E-D228-15EB-5886-33E9AA181D03}"/>
              </a:ext>
            </a:extLst>
          </p:cNvPr>
          <p:cNvSpPr>
            <a:spLocks noGrp="1"/>
          </p:cNvSpPr>
          <p:nvPr>
            <p:ph type="title"/>
          </p:nvPr>
        </p:nvSpPr>
        <p:spPr>
          <a:xfrm>
            <a:off x="1353827" y="1278294"/>
            <a:ext cx="5000318" cy="4904141"/>
          </a:xfrm>
        </p:spPr>
        <p:txBody>
          <a:bodyPr/>
          <a:lstStyle/>
          <a:p>
            <a:r>
              <a:rPr lang="el-GR" dirty="0"/>
              <a:t>Η δύναμη της</a:t>
            </a:r>
            <a:br>
              <a:rPr lang="el-GR" dirty="0"/>
            </a:br>
            <a:r>
              <a:rPr lang="el-GR" dirty="0"/>
              <a:t>επικοινωνίας</a:t>
            </a:r>
            <a:endParaRPr lang="en-US" dirty="0"/>
          </a:p>
        </p:txBody>
      </p:sp>
      <p:pic>
        <p:nvPicPr>
          <p:cNvPr id="4" name="Picture Placeholder 17" descr="Person smiling on the beach">
            <a:extLst>
              <a:ext uri="{FF2B5EF4-FFF2-40B4-BE49-F238E27FC236}">
                <a16:creationId xmlns:a16="http://schemas.microsoft.com/office/drawing/2014/main" id="{5E6D83BB-8C90-A74A-7CB5-59884B99448A}"/>
              </a:ext>
            </a:extLst>
          </p:cNvPr>
          <p:cNvPicPr>
            <a:picLocks noGrp="1" noChangeAspect="1"/>
          </p:cNvPicPr>
          <p:nvPr>
            <p:ph type="pic" sz="quarter" idx="13"/>
          </p:nvPr>
        </p:nvPicPr>
        <p:blipFill rotWithShape="1">
          <a:blip r:embed="rId2"/>
          <a:srcRect l="27469" r="27469"/>
          <a:stretch/>
        </p:blipFill>
        <p:spPr>
          <a:xfrm>
            <a:off x="6642169" y="-1"/>
            <a:ext cx="4635426" cy="6857999"/>
          </a:xfrm>
        </p:spPr>
      </p:pic>
    </p:spTree>
    <p:extLst>
      <p:ext uri="{BB962C8B-B14F-4D97-AF65-F5344CB8AC3E}">
        <p14:creationId xmlns:p14="http://schemas.microsoft.com/office/powerpoint/2010/main" val="3752118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1F41E-77C7-E674-90E3-5907C8D67DDE}"/>
              </a:ext>
            </a:extLst>
          </p:cNvPr>
          <p:cNvSpPr>
            <a:spLocks noGrp="1"/>
          </p:cNvSpPr>
          <p:nvPr>
            <p:ph type="title"/>
          </p:nvPr>
        </p:nvSpPr>
        <p:spPr/>
        <p:txBody>
          <a:bodyPr/>
          <a:lstStyle/>
          <a:p>
            <a:r>
              <a:rPr lang="el-GR" dirty="0"/>
              <a:t>Επικοινωνία</a:t>
            </a:r>
            <a:endParaRPr lang="en-US" dirty="0"/>
          </a:p>
        </p:txBody>
      </p:sp>
      <p:sp>
        <p:nvSpPr>
          <p:cNvPr id="3" name="Content Placeholder 2">
            <a:extLst>
              <a:ext uri="{FF2B5EF4-FFF2-40B4-BE49-F238E27FC236}">
                <a16:creationId xmlns:a16="http://schemas.microsoft.com/office/drawing/2014/main" id="{FC4C69E9-C36C-964F-949B-BF13ADEE156B}"/>
              </a:ext>
            </a:extLst>
          </p:cNvPr>
          <p:cNvSpPr>
            <a:spLocks noGrp="1"/>
          </p:cNvSpPr>
          <p:nvPr>
            <p:ph sz="quarter" idx="12"/>
          </p:nvPr>
        </p:nvSpPr>
        <p:spPr>
          <a:xfrm>
            <a:off x="6388460" y="737115"/>
            <a:ext cx="4805795" cy="5407091"/>
          </a:xfrm>
        </p:spPr>
        <p:txBody>
          <a:bodyPr/>
          <a:lstStyle/>
          <a:p>
            <a:r>
              <a:rPr lang="el-GR" dirty="0"/>
              <a:t>Πλήρης, αναλυτική περιγραφή του προς επίλυση προβλήματος.</a:t>
            </a:r>
          </a:p>
          <a:p>
            <a:r>
              <a:rPr lang="el-GR" dirty="0"/>
              <a:t>Εκτίμηση των ελάχιστων απαραίτητων δεδομένων για την εξαγωγή συμπερασμάτων.</a:t>
            </a:r>
          </a:p>
          <a:p>
            <a:r>
              <a:rPr lang="el-GR" dirty="0"/>
              <a:t>Υλοποίηση του εκάστοτε αλγορίθμου ή επιλογή και χρήση (με τροποποίηση ή παραμετροποίηση) του κατάλληλου εργαλείου.</a:t>
            </a:r>
          </a:p>
          <a:p>
            <a:r>
              <a:rPr lang="el-GR" dirty="0"/>
              <a:t>Ερμηνεία των αποτελεσμάτων και εξαγωγή συμπερασμάτων ή περαιτέρω ανάλυση</a:t>
            </a:r>
            <a:endParaRPr lang="en-US" dirty="0"/>
          </a:p>
        </p:txBody>
      </p:sp>
      <p:sp>
        <p:nvSpPr>
          <p:cNvPr id="4" name="Slide Number Placeholder 3">
            <a:extLst>
              <a:ext uri="{FF2B5EF4-FFF2-40B4-BE49-F238E27FC236}">
                <a16:creationId xmlns:a16="http://schemas.microsoft.com/office/drawing/2014/main" id="{6C9246EE-2B94-6915-99A7-304F00346B66}"/>
              </a:ext>
            </a:extLst>
          </p:cNvPr>
          <p:cNvSpPr>
            <a:spLocks noGrp="1"/>
          </p:cNvSpPr>
          <p:nvPr>
            <p:ph type="sldNum" sz="quarter" idx="15"/>
          </p:nvPr>
        </p:nvSpPr>
        <p:spPr/>
        <p:txBody>
          <a:bodyPr/>
          <a:lstStyle/>
          <a:p>
            <a:fld id="{18D65601-5AE2-46FC-B138-694DDD2B510D}" type="slidenum">
              <a:rPr lang="en-US" smtClean="0"/>
              <a:pPr/>
              <a:t>5</a:t>
            </a:fld>
            <a:endParaRPr lang="en-US" dirty="0"/>
          </a:p>
        </p:txBody>
      </p:sp>
    </p:spTree>
    <p:extLst>
      <p:ext uri="{BB962C8B-B14F-4D97-AF65-F5344CB8AC3E}">
        <p14:creationId xmlns:p14="http://schemas.microsoft.com/office/powerpoint/2010/main" val="3451668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C0FEFBF-60FD-0161-6F6E-89EE39389CEE}"/>
              </a:ext>
            </a:extLst>
          </p:cNvPr>
          <p:cNvSpPr>
            <a:spLocks noGrp="1"/>
          </p:cNvSpPr>
          <p:nvPr>
            <p:ph type="title"/>
          </p:nvPr>
        </p:nvSpPr>
        <p:spPr>
          <a:xfrm>
            <a:off x="1353827" y="3508311"/>
            <a:ext cx="9923770" cy="1438762"/>
          </a:xfrm>
        </p:spPr>
        <p:txBody>
          <a:bodyPr/>
          <a:lstStyle/>
          <a:p>
            <a:r>
              <a:rPr lang="el-GR" dirty="0" err="1"/>
              <a:t>Διιδρυματικό</a:t>
            </a:r>
            <a:r>
              <a:rPr lang="el-GR" dirty="0"/>
              <a:t> μεταπτυχιακό πρόγραμμα</a:t>
            </a:r>
            <a:endParaRPr lang="en-ZA" dirty="0"/>
          </a:p>
        </p:txBody>
      </p:sp>
      <p:pic>
        <p:nvPicPr>
          <p:cNvPr id="5" name="Picture Placeholder 84" descr="Two people standing facing a crowd of people sitting">
            <a:extLst>
              <a:ext uri="{FF2B5EF4-FFF2-40B4-BE49-F238E27FC236}">
                <a16:creationId xmlns:a16="http://schemas.microsoft.com/office/drawing/2014/main" id="{E71238CA-461F-1B03-D7E1-786C002AB7DC}"/>
              </a:ext>
            </a:extLst>
          </p:cNvPr>
          <p:cNvPicPr>
            <a:picLocks noGrp="1" noChangeAspect="1"/>
          </p:cNvPicPr>
          <p:nvPr>
            <p:ph type="pic" sz="quarter" idx="13"/>
          </p:nvPr>
        </p:nvPicPr>
        <p:blipFill rotWithShape="1">
          <a:blip r:embed="rId2" cstate="print">
            <a:extLst>
              <a:ext uri="{28A0092B-C50C-407E-A947-70E740481C1C}">
                <a14:useLocalDpi xmlns:a14="http://schemas.microsoft.com/office/drawing/2010/main"/>
              </a:ext>
            </a:extLst>
          </a:blip>
          <a:srcRect t="35290" b="35290"/>
          <a:stretch/>
        </p:blipFill>
        <p:spPr>
          <a:xfrm>
            <a:off x="915600" y="0"/>
            <a:ext cx="10361995" cy="3429000"/>
          </a:xfrm>
        </p:spPr>
      </p:pic>
      <p:sp>
        <p:nvSpPr>
          <p:cNvPr id="8" name="Text Placeholder 7">
            <a:extLst>
              <a:ext uri="{FF2B5EF4-FFF2-40B4-BE49-F238E27FC236}">
                <a16:creationId xmlns:a16="http://schemas.microsoft.com/office/drawing/2014/main" id="{DD542008-8017-76E5-ABC0-32401068875D}"/>
              </a:ext>
            </a:extLst>
          </p:cNvPr>
          <p:cNvSpPr>
            <a:spLocks noGrp="1"/>
          </p:cNvSpPr>
          <p:nvPr>
            <p:ph type="body" sz="quarter" idx="12"/>
          </p:nvPr>
        </p:nvSpPr>
        <p:spPr>
          <a:xfrm>
            <a:off x="1353828" y="4947073"/>
            <a:ext cx="9923770" cy="1910927"/>
          </a:xfrm>
        </p:spPr>
        <p:txBody>
          <a:bodyPr>
            <a:normAutofit fontScale="85000" lnSpcReduction="10000"/>
          </a:bodyPr>
          <a:lstStyle/>
          <a:p>
            <a:pPr>
              <a:lnSpc>
                <a:spcPct val="150000"/>
              </a:lnSpc>
            </a:pPr>
            <a:r>
              <a:rPr lang="el-GR" dirty="0"/>
              <a:t>Πρόγραμμα του τμήματος Ιατρικής της Σχολής Επιστημών </a:t>
            </a:r>
            <a:r>
              <a:rPr lang="el-GR" dirty="0" err="1"/>
              <a:t>υγειας</a:t>
            </a:r>
            <a:r>
              <a:rPr lang="el-GR" dirty="0"/>
              <a:t> του παν. Κρήτης (2016)</a:t>
            </a:r>
          </a:p>
          <a:p>
            <a:pPr>
              <a:lnSpc>
                <a:spcPct val="150000"/>
              </a:lnSpc>
            </a:pPr>
            <a:r>
              <a:rPr lang="el-GR" dirty="0"/>
              <a:t>	Προσθήκη του Ιδρύματος Τεχνολογίας Έρευνας (2018)</a:t>
            </a:r>
          </a:p>
          <a:p>
            <a:pPr>
              <a:lnSpc>
                <a:spcPct val="150000"/>
              </a:lnSpc>
            </a:pPr>
            <a:r>
              <a:rPr lang="el-GR" dirty="0"/>
              <a:t>		Προσθήκη του </a:t>
            </a:r>
            <a:r>
              <a:rPr lang="el-GR" dirty="0" err="1"/>
              <a:t>τμημάτος</a:t>
            </a:r>
            <a:r>
              <a:rPr lang="el-GR" dirty="0"/>
              <a:t> Βιολογίας του παν. Κρήτης,</a:t>
            </a:r>
          </a:p>
          <a:p>
            <a:pPr>
              <a:lnSpc>
                <a:spcPct val="150000"/>
              </a:lnSpc>
            </a:pPr>
            <a:r>
              <a:rPr lang="el-GR" dirty="0"/>
              <a:t>		του Ινστιτούτου Θαλάσσιας Βιολογίας Κρήτης μέλος του Ελληνικού Κέντρου 		Θαλασσίων Ερευνών (2024)</a:t>
            </a:r>
            <a:endParaRPr lang="en-US" dirty="0"/>
          </a:p>
        </p:txBody>
      </p:sp>
    </p:spTree>
    <p:extLst>
      <p:ext uri="{BB962C8B-B14F-4D97-AF65-F5344CB8AC3E}">
        <p14:creationId xmlns:p14="http://schemas.microsoft.com/office/powerpoint/2010/main" val="3421680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61384-8C2A-AC46-D296-2DF95CBF10BB}"/>
              </a:ext>
            </a:extLst>
          </p:cNvPr>
          <p:cNvSpPr>
            <a:spLocks noGrp="1"/>
          </p:cNvSpPr>
          <p:nvPr>
            <p:ph type="title"/>
          </p:nvPr>
        </p:nvSpPr>
        <p:spPr>
          <a:xfrm>
            <a:off x="1038031" y="1068169"/>
            <a:ext cx="10115939" cy="2681549"/>
          </a:xfrm>
        </p:spPr>
        <p:txBody>
          <a:bodyPr/>
          <a:lstStyle/>
          <a:p>
            <a:r>
              <a:rPr lang="el-GR" dirty="0"/>
              <a:t>Στόχοι του προγράμματος</a:t>
            </a:r>
            <a:endParaRPr lang="en-ZA" dirty="0"/>
          </a:p>
        </p:txBody>
      </p:sp>
      <p:sp>
        <p:nvSpPr>
          <p:cNvPr id="3" name="Text Placeholder 2">
            <a:extLst>
              <a:ext uri="{FF2B5EF4-FFF2-40B4-BE49-F238E27FC236}">
                <a16:creationId xmlns:a16="http://schemas.microsoft.com/office/drawing/2014/main" id="{FEF606B8-D15C-3916-2C66-49DEC593A3C2}"/>
              </a:ext>
            </a:extLst>
          </p:cNvPr>
          <p:cNvSpPr>
            <a:spLocks noGrp="1"/>
          </p:cNvSpPr>
          <p:nvPr>
            <p:ph type="body" sz="quarter" idx="12"/>
          </p:nvPr>
        </p:nvSpPr>
        <p:spPr>
          <a:xfrm>
            <a:off x="1038031" y="4027047"/>
            <a:ext cx="10115939" cy="1762783"/>
          </a:xfrm>
        </p:spPr>
        <p:txBody>
          <a:bodyPr/>
          <a:lstStyle/>
          <a:p>
            <a:endParaRPr lang="en-US" dirty="0"/>
          </a:p>
        </p:txBody>
      </p:sp>
    </p:spTree>
    <p:extLst>
      <p:ext uri="{BB962C8B-B14F-4D97-AF65-F5344CB8AC3E}">
        <p14:creationId xmlns:p14="http://schemas.microsoft.com/office/powerpoint/2010/main" val="4011334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0A807-C02F-D825-A7BC-A6BA9D37CF3F}"/>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BF0008CC-DECC-4282-35CB-9D616F28F19D}"/>
              </a:ext>
            </a:extLst>
          </p:cNvPr>
          <p:cNvSpPr>
            <a:spLocks noGrp="1"/>
          </p:cNvSpPr>
          <p:nvPr>
            <p:ph sz="quarter" idx="12"/>
          </p:nvPr>
        </p:nvSpPr>
        <p:spPr>
          <a:xfrm>
            <a:off x="1450152" y="2108722"/>
            <a:ext cx="10741847" cy="4119463"/>
          </a:xfrm>
        </p:spPr>
        <p:txBody>
          <a:bodyPr>
            <a:normAutofit/>
          </a:bodyPr>
          <a:lstStyle/>
          <a:p>
            <a:pPr algn="just"/>
            <a:r>
              <a:rPr lang="el-GR" sz="2400" dirty="0"/>
              <a:t>Πρωταρχικός σκοπός  είναι η δημιουργία επιστημόνων με υψηλό επίπεδο κατάρτισης στο επιστημονικό πεδίο της Βιοπληροφορικής.</a:t>
            </a:r>
          </a:p>
          <a:p>
            <a:pPr algn="just"/>
            <a:r>
              <a:rPr lang="el-GR" sz="2400" dirty="0"/>
              <a:t> Συγκεκριμένα θα προετοιμάζει τους φοιτητές και θα τους παρέχει εμπειρία και τεχνογνωσία είτε να ακολουθήσουν μια σταδιοδρομία στον ιδιωτικό τομέα, σε εργαστήρια που χρειάζονται επιστήμονες με γνώσεις Βιοπληροφορικής για ανάλυση μεγάλου όγκου </a:t>
            </a:r>
            <a:r>
              <a:rPr lang="el-GR" sz="2400" dirty="0" err="1"/>
              <a:t>Βιοϊατρικών</a:t>
            </a:r>
            <a:r>
              <a:rPr lang="el-GR" sz="2400" dirty="0"/>
              <a:t> δεδομένων, είτε στη δημιουργία επιστημόνων που θα μπορούν να ασχοληθούν με την έρευνα και με τη διδασκαλία στο χώρο της Βιοπληροφορικής στον ακαδημαϊκό/ερευνητικό τομέα και στην απόκτηση διδακτορικού διπλώματος.</a:t>
            </a:r>
            <a:endParaRPr lang="en-US" sz="2400" dirty="0"/>
          </a:p>
        </p:txBody>
      </p:sp>
      <p:sp>
        <p:nvSpPr>
          <p:cNvPr id="4" name="Slide Number Placeholder 3">
            <a:extLst>
              <a:ext uri="{FF2B5EF4-FFF2-40B4-BE49-F238E27FC236}">
                <a16:creationId xmlns:a16="http://schemas.microsoft.com/office/drawing/2014/main" id="{F0396F0C-0B4A-D708-6343-A449ED2DD9DA}"/>
              </a:ext>
            </a:extLst>
          </p:cNvPr>
          <p:cNvSpPr>
            <a:spLocks noGrp="1"/>
          </p:cNvSpPr>
          <p:nvPr>
            <p:ph type="sldNum" sz="quarter" idx="15"/>
          </p:nvPr>
        </p:nvSpPr>
        <p:spPr/>
        <p:txBody>
          <a:bodyPr/>
          <a:lstStyle/>
          <a:p>
            <a:fld id="{18D65601-5AE2-46FC-B138-694DDD2B510D}" type="slidenum">
              <a:rPr lang="en-US" smtClean="0"/>
              <a:pPr/>
              <a:t>8</a:t>
            </a:fld>
            <a:endParaRPr lang="en-US" dirty="0"/>
          </a:p>
        </p:txBody>
      </p:sp>
    </p:spTree>
    <p:extLst>
      <p:ext uri="{BB962C8B-B14F-4D97-AF65-F5344CB8AC3E}">
        <p14:creationId xmlns:p14="http://schemas.microsoft.com/office/powerpoint/2010/main" val="4211875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B3E548-A3F3-045F-DB75-E6329E50EE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E09B3B-661E-7667-FFF4-606E82F09EBF}"/>
              </a:ext>
            </a:extLst>
          </p:cNvPr>
          <p:cNvSpPr>
            <a:spLocks noGrp="1"/>
          </p:cNvSpPr>
          <p:nvPr>
            <p:ph type="title"/>
          </p:nvPr>
        </p:nvSpPr>
        <p:spPr>
          <a:xfrm>
            <a:off x="1038031" y="1068169"/>
            <a:ext cx="10115939" cy="2681549"/>
          </a:xfrm>
        </p:spPr>
        <p:txBody>
          <a:bodyPr/>
          <a:lstStyle/>
          <a:p>
            <a:r>
              <a:rPr lang="el-GR" dirty="0"/>
              <a:t>Μαθήματα</a:t>
            </a:r>
            <a:endParaRPr lang="en-ZA" dirty="0"/>
          </a:p>
        </p:txBody>
      </p:sp>
      <p:sp>
        <p:nvSpPr>
          <p:cNvPr id="3" name="Text Placeholder 2">
            <a:extLst>
              <a:ext uri="{FF2B5EF4-FFF2-40B4-BE49-F238E27FC236}">
                <a16:creationId xmlns:a16="http://schemas.microsoft.com/office/drawing/2014/main" id="{800EADB3-D101-B955-5563-18140EC4F5C6}"/>
              </a:ext>
            </a:extLst>
          </p:cNvPr>
          <p:cNvSpPr>
            <a:spLocks noGrp="1"/>
          </p:cNvSpPr>
          <p:nvPr>
            <p:ph type="body" sz="quarter" idx="12"/>
          </p:nvPr>
        </p:nvSpPr>
        <p:spPr>
          <a:xfrm>
            <a:off x="1038031" y="4027047"/>
            <a:ext cx="10115939" cy="1762783"/>
          </a:xfrm>
        </p:spPr>
        <p:txBody>
          <a:bodyPr/>
          <a:lstStyle/>
          <a:p>
            <a:endParaRPr lang="en-US" dirty="0"/>
          </a:p>
        </p:txBody>
      </p:sp>
    </p:spTree>
    <p:extLst>
      <p:ext uri="{BB962C8B-B14F-4D97-AF65-F5344CB8AC3E}">
        <p14:creationId xmlns:p14="http://schemas.microsoft.com/office/powerpoint/2010/main" val="3571282199"/>
      </p:ext>
    </p:extLst>
  </p:cSld>
  <p:clrMapOvr>
    <a:masterClrMapping/>
  </p:clrMapOvr>
</p:sld>
</file>

<file path=ppt/theme/theme1.xml><?xml version="1.0" encoding="utf-8"?>
<a:theme xmlns:a="http://schemas.openxmlformats.org/drawingml/2006/main" name="Custom">
  <a:themeElements>
    <a:clrScheme name="Custom 23">
      <a:dk1>
        <a:sysClr val="windowText" lastClr="000000"/>
      </a:dk1>
      <a:lt1>
        <a:sysClr val="window" lastClr="FFFFFF"/>
      </a:lt1>
      <a:dk2>
        <a:srgbClr val="44546A"/>
      </a:dk2>
      <a:lt2>
        <a:srgbClr val="E7E6E6"/>
      </a:lt2>
      <a:accent1>
        <a:srgbClr val="58696B"/>
      </a:accent1>
      <a:accent2>
        <a:srgbClr val="95B8BF"/>
      </a:accent2>
      <a:accent3>
        <a:srgbClr val="BFD4D9"/>
      </a:accent3>
      <a:accent4>
        <a:srgbClr val="5B4839"/>
      </a:accent4>
      <a:accent5>
        <a:srgbClr val="C3A398"/>
      </a:accent5>
      <a:accent6>
        <a:srgbClr val="CA553E"/>
      </a:accent6>
      <a:hlink>
        <a:srgbClr val="0563C1"/>
      </a:hlink>
      <a:folHlink>
        <a:srgbClr val="954F72"/>
      </a:folHlink>
    </a:clrScheme>
    <a:fontScheme name="Custom 30">
      <a:majorFont>
        <a:latin typeface="Tisa Offc Serif Pro"/>
        <a:ea typeface=""/>
        <a:cs typeface=""/>
      </a:majorFont>
      <a:minorFont>
        <a:latin typeface="Univer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accent5">
              <a:lumMod val="20000"/>
              <a:lumOff val="8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M78544816_Win32_SL_V10" id="{8934A6D9-B969-498F-A646-4B502FD69C4E}" vid="{AA78C1C8-456D-41A9-83FC-BC8B9A8EE3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DB7358-0BCB-4DEB-B717-C1D7CC555F05}">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6DE3707C-8CAB-4302-B7E1-D32E1543E05C}">
  <ds:schemaRefs>
    <ds:schemaRef ds:uri="http://schemas.microsoft.com/sharepoint/v3/contenttype/forms"/>
  </ds:schemaRefs>
</ds:datastoreItem>
</file>

<file path=customXml/itemProps3.xml><?xml version="1.0" encoding="utf-8"?>
<ds:datastoreItem xmlns:ds="http://schemas.openxmlformats.org/officeDocument/2006/customXml" ds:itemID="{B69E9DE5-EFFE-4262-A023-32732F0B66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{55DE78C9-FF1F-4220-B71A-1A6460BFE6D4}tf78544816_win32</Template>
  <TotalTime>198</TotalTime>
  <Words>599</Words>
  <Application>Microsoft Office PowerPoint</Application>
  <PresentationFormat>Widescreen</PresentationFormat>
  <Paragraphs>155</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Tisa Offc Serif Pro</vt:lpstr>
      <vt:lpstr>Univers Light</vt:lpstr>
      <vt:lpstr>Custom</vt:lpstr>
      <vt:lpstr>Μεταπτυχιακό πρόγραμμα σε Βιοπληροφορική</vt:lpstr>
      <vt:lpstr>Σύνοψη παρουσίασης</vt:lpstr>
      <vt:lpstr>Τι είναι η Βιοπληροφορική</vt:lpstr>
      <vt:lpstr>Η δύναμη της επικοινωνίας</vt:lpstr>
      <vt:lpstr>Επικοινωνία</vt:lpstr>
      <vt:lpstr>Διιδρυματικό μεταπτυχιακό πρόγραμμα</vt:lpstr>
      <vt:lpstr>Στόχοι του προγράμματος</vt:lpstr>
      <vt:lpstr>PowerPoint Presentation</vt:lpstr>
      <vt:lpstr>Μαθήματα</vt:lpstr>
      <vt:lpstr>Τι είναι η Βιοπληροφορική</vt:lpstr>
      <vt:lpstr>Α’ εξάμηνο</vt:lpstr>
      <vt:lpstr>Β’ εξάμηνο</vt:lpstr>
      <vt:lpstr>Γ’ εξάμηνο</vt:lpstr>
      <vt:lpstr>Δ’ εξάμηνο</vt:lpstr>
      <vt:lpstr>Στατιστικά στοιχεία</vt:lpstr>
      <vt:lpstr>  </vt:lpstr>
      <vt:lpstr>Διδάγματα από την εμπειρία</vt:lpstr>
      <vt:lpstr>Τι είναι η Βιοπληροφορική</vt:lpstr>
      <vt:lpstr>PowerPoint Presentation</vt:lpstr>
      <vt:lpstr>Συμπεράσματα</vt:lpstr>
      <vt:lpstr>PowerPoint Presentation</vt:lpstr>
      <vt:lpstr>Σας ευχαριστώ!</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Pantelis Topalis</dc:creator>
  <cp:lastModifiedBy>Pantelis Topalis</cp:lastModifiedBy>
  <cp:revision>2</cp:revision>
  <dcterms:created xsi:type="dcterms:W3CDTF">2025-03-19T12:37:11Z</dcterms:created>
  <dcterms:modified xsi:type="dcterms:W3CDTF">2025-03-26T09:27:48Z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